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3" r:id="rId2"/>
    <p:sldId id="309" r:id="rId3"/>
    <p:sldId id="310" r:id="rId4"/>
    <p:sldId id="311" r:id="rId5"/>
    <p:sldId id="304" r:id="rId6"/>
    <p:sldId id="306" r:id="rId7"/>
    <p:sldId id="256" r:id="rId8"/>
    <p:sldId id="257" r:id="rId9"/>
    <p:sldId id="258" r:id="rId10"/>
    <p:sldId id="260" r:id="rId11"/>
    <p:sldId id="261" r:id="rId12"/>
    <p:sldId id="262" r:id="rId13"/>
    <p:sldId id="263" r:id="rId14"/>
    <p:sldId id="266" r:id="rId15"/>
    <p:sldId id="264" r:id="rId16"/>
    <p:sldId id="265" r:id="rId17"/>
    <p:sldId id="269" r:id="rId18"/>
    <p:sldId id="267" r:id="rId19"/>
    <p:sldId id="270" r:id="rId20"/>
    <p:sldId id="271" r:id="rId21"/>
    <p:sldId id="299" r:id="rId22"/>
    <p:sldId id="307" r:id="rId23"/>
    <p:sldId id="300" r:id="rId24"/>
    <p:sldId id="272" r:id="rId25"/>
    <p:sldId id="273" r:id="rId26"/>
    <p:sldId id="274" r:id="rId27"/>
    <p:sldId id="275" r:id="rId28"/>
    <p:sldId id="284" r:id="rId29"/>
    <p:sldId id="285" r:id="rId30"/>
    <p:sldId id="277" r:id="rId31"/>
    <p:sldId id="288" r:id="rId32"/>
    <p:sldId id="278" r:id="rId33"/>
    <p:sldId id="280" r:id="rId34"/>
    <p:sldId id="279" r:id="rId35"/>
    <p:sldId id="283" r:id="rId36"/>
    <p:sldId id="281" r:id="rId37"/>
    <p:sldId id="282" r:id="rId38"/>
    <p:sldId id="286" r:id="rId39"/>
    <p:sldId id="290" r:id="rId40"/>
    <p:sldId id="291" r:id="rId41"/>
    <p:sldId id="292" r:id="rId42"/>
    <p:sldId id="308" r:id="rId43"/>
    <p:sldId id="289" r:id="rId44"/>
    <p:sldId id="293" r:id="rId45"/>
    <p:sldId id="287" r:id="rId46"/>
    <p:sldId id="294" r:id="rId47"/>
    <p:sldId id="295" r:id="rId48"/>
    <p:sldId id="298" r:id="rId49"/>
    <p:sldId id="30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ão Rafael" initials="JR" lastIdx="7" clrIdx="0">
    <p:extLst>
      <p:ext uri="{19B8F6BF-5375-455C-9EA6-DF929625EA0E}">
        <p15:presenceInfo xmlns:p15="http://schemas.microsoft.com/office/powerpoint/2012/main" userId="3ffbbe4898256e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019"/>
    <a:srgbClr val="00E5BF"/>
    <a:srgbClr val="FF5117"/>
    <a:srgbClr val="687077"/>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56381-4882-47D4-9A62-494CCF53DCC0}" v="6" dt="2021-03-16T04:55:28.757"/>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em Estilo, Tabela com Grelh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Estilo com Tema 2 - Destaqu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com Tema 2 - Destaqu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com Tema 2 - Destaqu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Estilo E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Sem Estilo, Sem Grelh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Estilo Médio 2 - Destaqu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82" autoAdjust="0"/>
    <p:restoredTop sz="94660"/>
  </p:normalViewPr>
  <p:slideViewPr>
    <p:cSldViewPr snapToGrid="0">
      <p:cViewPr varScale="1">
        <p:scale>
          <a:sx n="109" d="100"/>
          <a:sy n="109" d="100"/>
        </p:scale>
        <p:origin x="126" y="330"/>
      </p:cViewPr>
      <p:guideLst/>
    </p:cSldViewPr>
  </p:slideViewPr>
  <p:notesTextViewPr>
    <p:cViewPr>
      <p:scale>
        <a:sx n="1" d="1"/>
        <a:sy n="1" d="1"/>
      </p:scale>
      <p:origin x="0" y="0"/>
    </p:cViewPr>
  </p:notesTextViewPr>
  <p:sorterViewPr>
    <p:cViewPr>
      <p:scale>
        <a:sx n="180" d="100"/>
        <a:sy n="180" d="100"/>
      </p:scale>
      <p:origin x="0" y="-419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ão Rafael" userId="3ffbbe4898256e6c" providerId="LiveId" clId="{A9550DEC-3F3A-4A54-8C85-A307E81B373F}"/>
    <pc:docChg chg="undo redo custSel addSld delSld modSld sldOrd">
      <pc:chgData name="João Rafael" userId="3ffbbe4898256e6c" providerId="LiveId" clId="{A9550DEC-3F3A-4A54-8C85-A307E81B373F}" dt="2021-03-07T23:28:19.285" v="5758" actId="1076"/>
      <pc:docMkLst>
        <pc:docMk/>
      </pc:docMkLst>
      <pc:sldChg chg="addSp delSp modSp mod addCm delCm">
        <pc:chgData name="João Rafael" userId="3ffbbe4898256e6c" providerId="LiveId" clId="{A9550DEC-3F3A-4A54-8C85-A307E81B373F}" dt="2021-03-07T23:06:21.882" v="5551" actId="20577"/>
        <pc:sldMkLst>
          <pc:docMk/>
          <pc:sldMk cId="3486440633" sldId="256"/>
        </pc:sldMkLst>
        <pc:spChg chg="add del mod">
          <ac:chgData name="João Rafael" userId="3ffbbe4898256e6c" providerId="LiveId" clId="{A9550DEC-3F3A-4A54-8C85-A307E81B373F}" dt="2021-03-06T00:51:19.999" v="3240"/>
          <ac:spMkLst>
            <pc:docMk/>
            <pc:sldMk cId="3486440633" sldId="256"/>
            <ac:spMk id="10" creationId="{11B2CA20-F996-44CC-8C7E-A7C547DD2BBB}"/>
          </ac:spMkLst>
        </pc:spChg>
        <pc:spChg chg="add mod">
          <ac:chgData name="João Rafael" userId="3ffbbe4898256e6c" providerId="LiveId" clId="{A9550DEC-3F3A-4A54-8C85-A307E81B373F}" dt="2021-03-07T23:06:21.882" v="5551" actId="20577"/>
          <ac:spMkLst>
            <pc:docMk/>
            <pc:sldMk cId="3486440633" sldId="256"/>
            <ac:spMk id="11" creationId="{773FFF5F-AA5E-4364-A91B-E8A410FAD6ED}"/>
          </ac:spMkLst>
        </pc:spChg>
        <pc:spChg chg="add mod">
          <ac:chgData name="João Rafael" userId="3ffbbe4898256e6c" providerId="LiveId" clId="{A9550DEC-3F3A-4A54-8C85-A307E81B373F}" dt="2021-03-06T16:41:25.364" v="3510" actId="20577"/>
          <ac:spMkLst>
            <pc:docMk/>
            <pc:sldMk cId="3486440633" sldId="256"/>
            <ac:spMk id="17" creationId="{1B2E957B-26F6-4310-8C9D-98F9C551A53A}"/>
          </ac:spMkLst>
        </pc:spChg>
        <pc:spChg chg="add mod">
          <ac:chgData name="João Rafael" userId="3ffbbe4898256e6c" providerId="LiveId" clId="{A9550DEC-3F3A-4A54-8C85-A307E81B373F}" dt="2021-03-06T01:11:22.290" v="3282" actId="20577"/>
          <ac:spMkLst>
            <pc:docMk/>
            <pc:sldMk cId="3486440633" sldId="256"/>
            <ac:spMk id="21" creationId="{B7A9F6C1-12A8-43E5-B2C0-06F493157741}"/>
          </ac:spMkLst>
        </pc:spChg>
        <pc:spChg chg="add mod">
          <ac:chgData name="João Rafael" userId="3ffbbe4898256e6c" providerId="LiveId" clId="{A9550DEC-3F3A-4A54-8C85-A307E81B373F}" dt="2021-03-06T01:47:30.285" v="3285" actId="767"/>
          <ac:spMkLst>
            <pc:docMk/>
            <pc:sldMk cId="3486440633" sldId="256"/>
            <ac:spMk id="24" creationId="{1D3DE0FC-5852-4FCC-84F5-5E63C07A5D26}"/>
          </ac:spMkLst>
        </pc:spChg>
        <pc:spChg chg="add mod">
          <ac:chgData name="João Rafael" userId="3ffbbe4898256e6c" providerId="LiveId" clId="{A9550DEC-3F3A-4A54-8C85-A307E81B373F}" dt="2021-03-06T15:53:50.949" v="3291" actId="1076"/>
          <ac:spMkLst>
            <pc:docMk/>
            <pc:sldMk cId="3486440633" sldId="256"/>
            <ac:spMk id="25" creationId="{FA22158A-27AB-4C17-A9C4-193ABF7473D6}"/>
          </ac:spMkLst>
        </pc:spChg>
        <pc:spChg chg="add mod">
          <ac:chgData name="João Rafael" userId="3ffbbe4898256e6c" providerId="LiveId" clId="{A9550DEC-3F3A-4A54-8C85-A307E81B373F}" dt="2021-03-06T16:32:39.632" v="3489" actId="1076"/>
          <ac:spMkLst>
            <pc:docMk/>
            <pc:sldMk cId="3486440633" sldId="256"/>
            <ac:spMk id="28" creationId="{0D4D90F8-F488-40E9-99CF-208A008A5591}"/>
          </ac:spMkLst>
        </pc:spChg>
        <pc:graphicFrameChg chg="mod">
          <ac:chgData name="João Rafael" userId="3ffbbe4898256e6c" providerId="LiveId" clId="{A9550DEC-3F3A-4A54-8C85-A307E81B373F}" dt="2021-03-05T17:28:57.594" v="2690"/>
          <ac:graphicFrameMkLst>
            <pc:docMk/>
            <pc:sldMk cId="3486440633" sldId="256"/>
            <ac:graphicFrameMk id="4" creationId="{0D38684B-084C-4DA4-AD92-5124D35F2AD0}"/>
          </ac:graphicFrameMkLst>
        </pc:graphicFrameChg>
        <pc:graphicFrameChg chg="mod">
          <ac:chgData name="João Rafael" userId="3ffbbe4898256e6c" providerId="LiveId" clId="{A9550DEC-3F3A-4A54-8C85-A307E81B373F}" dt="2021-03-06T01:04:09.316" v="3262" actId="1076"/>
          <ac:graphicFrameMkLst>
            <pc:docMk/>
            <pc:sldMk cId="3486440633" sldId="256"/>
            <ac:graphicFrameMk id="9" creationId="{B95EA565-C90E-4DA1-99F4-4B5529BB536E}"/>
          </ac:graphicFrameMkLst>
        </pc:graphicFrameChg>
        <pc:graphicFrameChg chg="del modGraphic">
          <ac:chgData name="João Rafael" userId="3ffbbe4898256e6c" providerId="LiveId" clId="{A9550DEC-3F3A-4A54-8C85-A307E81B373F}" dt="2021-03-05T17:28:39.173" v="2689" actId="478"/>
          <ac:graphicFrameMkLst>
            <pc:docMk/>
            <pc:sldMk cId="3486440633" sldId="256"/>
            <ac:graphicFrameMk id="14" creationId="{F64584FE-12D7-400B-AE0A-701C792C4B0A}"/>
          </ac:graphicFrameMkLst>
        </pc:graphicFrameChg>
        <pc:picChg chg="mod">
          <ac:chgData name="João Rafael" userId="3ffbbe4898256e6c" providerId="LiveId" clId="{A9550DEC-3F3A-4A54-8C85-A307E81B373F}" dt="2021-03-06T16:32:36.525" v="3488" actId="1076"/>
          <ac:picMkLst>
            <pc:docMk/>
            <pc:sldMk cId="3486440633" sldId="256"/>
            <ac:picMk id="8" creationId="{301A0AC0-473B-4492-B02F-A86C8747CC72}"/>
          </ac:picMkLst>
        </pc:picChg>
        <pc:cxnChg chg="add mod">
          <ac:chgData name="João Rafael" userId="3ffbbe4898256e6c" providerId="LiveId" clId="{A9550DEC-3F3A-4A54-8C85-A307E81B373F}" dt="2021-03-06T01:00:18.821" v="3252" actId="1076"/>
          <ac:cxnSpMkLst>
            <pc:docMk/>
            <pc:sldMk cId="3486440633" sldId="256"/>
            <ac:cxnSpMk id="3" creationId="{8EECA10D-D297-4A62-884D-7CE8ECCC70E9}"/>
          </ac:cxnSpMkLst>
        </pc:cxnChg>
        <pc:cxnChg chg="add mod">
          <ac:chgData name="João Rafael" userId="3ffbbe4898256e6c" providerId="LiveId" clId="{A9550DEC-3F3A-4A54-8C85-A307E81B373F}" dt="2021-03-06T01:04:13.745" v="3263" actId="1076"/>
          <ac:cxnSpMkLst>
            <pc:docMk/>
            <pc:sldMk cId="3486440633" sldId="256"/>
            <ac:cxnSpMk id="15" creationId="{7B140307-D44A-4651-A647-B11F25D98B7B}"/>
          </ac:cxnSpMkLst>
        </pc:cxnChg>
        <pc:cxnChg chg="add mod">
          <ac:chgData name="João Rafael" userId="3ffbbe4898256e6c" providerId="LiveId" clId="{A9550DEC-3F3A-4A54-8C85-A307E81B373F}" dt="2021-03-06T01:11:01.133" v="3272" actId="14100"/>
          <ac:cxnSpMkLst>
            <pc:docMk/>
            <pc:sldMk cId="3486440633" sldId="256"/>
            <ac:cxnSpMk id="19" creationId="{64B90DCF-2A1A-4BBA-8115-D384DD820754}"/>
          </ac:cxnSpMkLst>
        </pc:cxnChg>
        <pc:cxnChg chg="add mod">
          <ac:chgData name="João Rafael" userId="3ffbbe4898256e6c" providerId="LiveId" clId="{A9550DEC-3F3A-4A54-8C85-A307E81B373F}" dt="2021-03-06T01:28:42.457" v="3284" actId="13822"/>
          <ac:cxnSpMkLst>
            <pc:docMk/>
            <pc:sldMk cId="3486440633" sldId="256"/>
            <ac:cxnSpMk id="23" creationId="{E46D5B1F-5D9B-498B-9BB3-F46B18433179}"/>
          </ac:cxnSpMkLst>
        </pc:cxnChg>
        <pc:cxnChg chg="add mod">
          <ac:chgData name="João Rafael" userId="3ffbbe4898256e6c" providerId="LiveId" clId="{A9550DEC-3F3A-4A54-8C85-A307E81B373F}" dt="2021-03-06T16:32:23.900" v="3477" actId="13822"/>
          <ac:cxnSpMkLst>
            <pc:docMk/>
            <pc:sldMk cId="3486440633" sldId="256"/>
            <ac:cxnSpMk id="27" creationId="{7011F480-CDDA-461C-A0BA-82781B308D6F}"/>
          </ac:cxnSpMkLst>
        </pc:cxnChg>
      </pc:sldChg>
      <pc:sldChg chg="addSp modSp mod">
        <pc:chgData name="João Rafael" userId="3ffbbe4898256e6c" providerId="LiveId" clId="{A9550DEC-3F3A-4A54-8C85-A307E81B373F}" dt="2021-03-07T23:05:12.490" v="5497" actId="1076"/>
        <pc:sldMkLst>
          <pc:docMk/>
          <pc:sldMk cId="2903965189" sldId="257"/>
        </pc:sldMkLst>
        <pc:spChg chg="add mod">
          <ac:chgData name="João Rafael" userId="3ffbbe4898256e6c" providerId="LiveId" clId="{A9550DEC-3F3A-4A54-8C85-A307E81B373F}" dt="2021-03-07T23:05:12.490" v="5497" actId="1076"/>
          <ac:spMkLst>
            <pc:docMk/>
            <pc:sldMk cId="2903965189" sldId="257"/>
            <ac:spMk id="2" creationId="{257CB688-9213-45EB-8580-377FE64E958D}"/>
          </ac:spMkLst>
        </pc:spChg>
        <pc:spChg chg="add mod">
          <ac:chgData name="João Rafael" userId="3ffbbe4898256e6c" providerId="LiveId" clId="{A9550DEC-3F3A-4A54-8C85-A307E81B373F}" dt="2021-03-06T16:03:11.421" v="3327" actId="1076"/>
          <ac:spMkLst>
            <pc:docMk/>
            <pc:sldMk cId="2903965189" sldId="257"/>
            <ac:spMk id="4" creationId="{5A2336C1-DC04-4834-9983-14C1787A4242}"/>
          </ac:spMkLst>
        </pc:spChg>
        <pc:spChg chg="add mod">
          <ac:chgData name="João Rafael" userId="3ffbbe4898256e6c" providerId="LiveId" clId="{A9550DEC-3F3A-4A54-8C85-A307E81B373F}" dt="2021-03-06T17:08:04.699" v="3599" actId="14100"/>
          <ac:spMkLst>
            <pc:docMk/>
            <pc:sldMk cId="2903965189" sldId="257"/>
            <ac:spMk id="7" creationId="{E67C7A70-50B2-4A37-9A02-C7A3B30713D7}"/>
          </ac:spMkLst>
        </pc:spChg>
        <pc:spChg chg="add mod">
          <ac:chgData name="João Rafael" userId="3ffbbe4898256e6c" providerId="LiveId" clId="{A9550DEC-3F3A-4A54-8C85-A307E81B373F}" dt="2021-03-06T16:16:30.625" v="3385" actId="20577"/>
          <ac:spMkLst>
            <pc:docMk/>
            <pc:sldMk cId="2903965189" sldId="257"/>
            <ac:spMk id="14" creationId="{E7D364A0-8856-496B-BE65-79C19DBED7DB}"/>
          </ac:spMkLst>
        </pc:spChg>
        <pc:spChg chg="add mod">
          <ac:chgData name="João Rafael" userId="3ffbbe4898256e6c" providerId="LiveId" clId="{A9550DEC-3F3A-4A54-8C85-A307E81B373F}" dt="2021-03-06T16:21:04.416" v="3392" actId="14100"/>
          <ac:spMkLst>
            <pc:docMk/>
            <pc:sldMk cId="2903965189" sldId="257"/>
            <ac:spMk id="20" creationId="{A60084B7-3DBF-4318-B4C4-B10DCC32D5FC}"/>
          </ac:spMkLst>
        </pc:spChg>
        <pc:spChg chg="add mod">
          <ac:chgData name="João Rafael" userId="3ffbbe4898256e6c" providerId="LiveId" clId="{A9550DEC-3F3A-4A54-8C85-A307E81B373F}" dt="2021-03-06T16:32:10.744" v="3475" actId="14100"/>
          <ac:spMkLst>
            <pc:docMk/>
            <pc:sldMk cId="2903965189" sldId="257"/>
            <ac:spMk id="24" creationId="{482B45E5-CFA2-414B-82A6-9ECF3467BBBC}"/>
          </ac:spMkLst>
        </pc:spChg>
        <pc:spChg chg="add mod">
          <ac:chgData name="João Rafael" userId="3ffbbe4898256e6c" providerId="LiveId" clId="{A9550DEC-3F3A-4A54-8C85-A307E81B373F}" dt="2021-03-06T16:38:31.415" v="3497" actId="20577"/>
          <ac:spMkLst>
            <pc:docMk/>
            <pc:sldMk cId="2903965189" sldId="257"/>
            <ac:spMk id="27" creationId="{746D2764-AE0B-42CA-8D79-7B2D8DB62FE5}"/>
          </ac:spMkLst>
        </pc:spChg>
        <pc:graphicFrameChg chg="mod">
          <ac:chgData name="João Rafael" userId="3ffbbe4898256e6c" providerId="LiveId" clId="{A9550DEC-3F3A-4A54-8C85-A307E81B373F}" dt="2021-03-05T17:28:57.594" v="2690"/>
          <ac:graphicFrameMkLst>
            <pc:docMk/>
            <pc:sldMk cId="2903965189" sldId="257"/>
            <ac:graphicFrameMk id="56" creationId="{68ADA958-8BFD-4457-BF72-6FCEBC6DEE57}"/>
          </ac:graphicFrameMkLst>
        </pc:graphicFrameChg>
        <pc:picChg chg="mod">
          <ac:chgData name="João Rafael" userId="3ffbbe4898256e6c" providerId="LiveId" clId="{A9550DEC-3F3A-4A54-8C85-A307E81B373F}" dt="2021-03-06T16:03:48.151" v="3335" actId="14100"/>
          <ac:picMkLst>
            <pc:docMk/>
            <pc:sldMk cId="2903965189" sldId="257"/>
            <ac:picMk id="2076" creationId="{9CF16875-6CAF-4A1B-9423-B1722F7BA54A}"/>
          </ac:picMkLst>
        </pc:picChg>
        <pc:cxnChg chg="add">
          <ac:chgData name="João Rafael" userId="3ffbbe4898256e6c" providerId="LiveId" clId="{A9550DEC-3F3A-4A54-8C85-A307E81B373F}" dt="2021-03-06T15:58:36.459" v="3292" actId="11529"/>
          <ac:cxnSpMkLst>
            <pc:docMk/>
            <pc:sldMk cId="2903965189" sldId="257"/>
            <ac:cxnSpMk id="3" creationId="{ACFAEDF1-703E-4DAA-A13D-F5576C303410}"/>
          </ac:cxnSpMkLst>
        </pc:cxnChg>
        <pc:cxnChg chg="add mod">
          <ac:chgData name="João Rafael" userId="3ffbbe4898256e6c" providerId="LiveId" clId="{A9550DEC-3F3A-4A54-8C85-A307E81B373F}" dt="2021-03-06T16:11:41.741" v="3336" actId="11529"/>
          <ac:cxnSpMkLst>
            <pc:docMk/>
            <pc:sldMk cId="2903965189" sldId="257"/>
            <ac:cxnSpMk id="6" creationId="{E4765C96-2566-4369-95A2-2A16410D7CA8}"/>
          </ac:cxnSpMkLst>
        </pc:cxnChg>
        <pc:cxnChg chg="add mod">
          <ac:chgData name="João Rafael" userId="3ffbbe4898256e6c" providerId="LiveId" clId="{A9550DEC-3F3A-4A54-8C85-A307E81B373F}" dt="2021-03-06T16:15:11.717" v="3378" actId="14100"/>
          <ac:cxnSpMkLst>
            <pc:docMk/>
            <pc:sldMk cId="2903965189" sldId="257"/>
            <ac:cxnSpMk id="9" creationId="{FE9B3BD1-8C1A-45A9-B8E2-E7CCC1A66B5D}"/>
          </ac:cxnSpMkLst>
        </pc:cxnChg>
        <pc:cxnChg chg="add">
          <ac:chgData name="João Rafael" userId="3ffbbe4898256e6c" providerId="LiveId" clId="{A9550DEC-3F3A-4A54-8C85-A307E81B373F}" dt="2021-03-06T16:20:54.069" v="3386" actId="11529"/>
          <ac:cxnSpMkLst>
            <pc:docMk/>
            <pc:sldMk cId="2903965189" sldId="257"/>
            <ac:cxnSpMk id="19" creationId="{E33B9D30-5DF1-4A66-97B9-84834BBD6071}"/>
          </ac:cxnSpMkLst>
        </pc:cxnChg>
        <pc:cxnChg chg="add">
          <ac:chgData name="João Rafael" userId="3ffbbe4898256e6c" providerId="LiveId" clId="{A9550DEC-3F3A-4A54-8C85-A307E81B373F}" dt="2021-03-06T16:31:37.889" v="3431" actId="11529"/>
          <ac:cxnSpMkLst>
            <pc:docMk/>
            <pc:sldMk cId="2903965189" sldId="257"/>
            <ac:cxnSpMk id="23" creationId="{201B5963-1E94-490F-B4D7-0A9ECE4C6BAC}"/>
          </ac:cxnSpMkLst>
        </pc:cxnChg>
        <pc:cxnChg chg="add mod">
          <ac:chgData name="João Rafael" userId="3ffbbe4898256e6c" providerId="LiveId" clId="{A9550DEC-3F3A-4A54-8C85-A307E81B373F}" dt="2021-03-06T16:38:21.227" v="3491" actId="1076"/>
          <ac:cxnSpMkLst>
            <pc:docMk/>
            <pc:sldMk cId="2903965189" sldId="257"/>
            <ac:cxnSpMk id="26" creationId="{3EC5F2FA-CD50-4A85-A256-D743F867612A}"/>
          </ac:cxnSpMkLst>
        </pc:cxnChg>
        <pc:cxnChg chg="add mod">
          <ac:chgData name="João Rafael" userId="3ffbbe4898256e6c" providerId="LiveId" clId="{A9550DEC-3F3A-4A54-8C85-A307E81B373F}" dt="2021-03-07T23:04:51.088" v="5478" actId="1076"/>
          <ac:cxnSpMkLst>
            <pc:docMk/>
            <pc:sldMk cId="2903965189" sldId="257"/>
            <ac:cxnSpMk id="37" creationId="{64F7F66E-415B-4679-B9CF-283338B57EAD}"/>
          </ac:cxnSpMkLst>
        </pc:cxnChg>
      </pc:sldChg>
      <pc:sldChg chg="addSp delSp modSp mod">
        <pc:chgData name="João Rafael" userId="3ffbbe4898256e6c" providerId="LiveId" clId="{A9550DEC-3F3A-4A54-8C85-A307E81B373F}" dt="2021-03-06T17:08:40.769" v="3622" actId="1076"/>
        <pc:sldMkLst>
          <pc:docMk/>
          <pc:sldMk cId="1485985573" sldId="258"/>
        </pc:sldMkLst>
        <pc:spChg chg="add del mod">
          <ac:chgData name="João Rafael" userId="3ffbbe4898256e6c" providerId="LiveId" clId="{A9550DEC-3F3A-4A54-8C85-A307E81B373F}" dt="2021-03-06T16:40:23.862" v="3502"/>
          <ac:spMkLst>
            <pc:docMk/>
            <pc:sldMk cId="1485985573" sldId="258"/>
            <ac:spMk id="7" creationId="{1BED4E19-C1F4-49F3-A634-9FE50B68865A}"/>
          </ac:spMkLst>
        </pc:spChg>
        <pc:spChg chg="add mod">
          <ac:chgData name="João Rafael" userId="3ffbbe4898256e6c" providerId="LiveId" clId="{A9550DEC-3F3A-4A54-8C85-A307E81B373F}" dt="2021-03-06T16:51:50.550" v="3531" actId="20577"/>
          <ac:spMkLst>
            <pc:docMk/>
            <pc:sldMk cId="1485985573" sldId="258"/>
            <ac:spMk id="8" creationId="{CFB135C1-9597-4A35-B551-91F5F21CAC2E}"/>
          </ac:spMkLst>
        </pc:spChg>
        <pc:spChg chg="mod">
          <ac:chgData name="João Rafael" userId="3ffbbe4898256e6c" providerId="LiveId" clId="{A9550DEC-3F3A-4A54-8C85-A307E81B373F}" dt="2021-03-06T17:04:23.250" v="3557" actId="1076"/>
          <ac:spMkLst>
            <pc:docMk/>
            <pc:sldMk cId="1485985573" sldId="258"/>
            <ac:spMk id="9" creationId="{1EAE3521-A425-4370-A296-B306747B4F82}"/>
          </ac:spMkLst>
        </pc:spChg>
        <pc:spChg chg="add mod">
          <ac:chgData name="João Rafael" userId="3ffbbe4898256e6c" providerId="LiveId" clId="{A9550DEC-3F3A-4A54-8C85-A307E81B373F}" dt="2021-03-06T16:44:38.408" v="3526" actId="20577"/>
          <ac:spMkLst>
            <pc:docMk/>
            <pc:sldMk cId="1485985573" sldId="258"/>
            <ac:spMk id="14" creationId="{D90F6292-9FBD-4B40-BF15-0848CDA10B22}"/>
          </ac:spMkLst>
        </pc:spChg>
        <pc:spChg chg="mod">
          <ac:chgData name="João Rafael" userId="3ffbbe4898256e6c" providerId="LiveId" clId="{A9550DEC-3F3A-4A54-8C85-A307E81B373F}" dt="2021-03-06T16:23:11.293" v="3400" actId="20577"/>
          <ac:spMkLst>
            <pc:docMk/>
            <pc:sldMk cId="1485985573" sldId="258"/>
            <ac:spMk id="17" creationId="{2447B9DD-4EAF-4C02-8DBB-180DB5A90324}"/>
          </ac:spMkLst>
        </pc:spChg>
        <pc:spChg chg="add mod">
          <ac:chgData name="João Rafael" userId="3ffbbe4898256e6c" providerId="LiveId" clId="{A9550DEC-3F3A-4A54-8C85-A307E81B373F}" dt="2021-03-06T16:52:03.218" v="3539" actId="1076"/>
          <ac:spMkLst>
            <pc:docMk/>
            <pc:sldMk cId="1485985573" sldId="258"/>
            <ac:spMk id="21" creationId="{1D3689DA-0F06-4A3F-84E8-1B85A8C0726F}"/>
          </ac:spMkLst>
        </pc:spChg>
        <pc:spChg chg="add mod">
          <ac:chgData name="João Rafael" userId="3ffbbe4898256e6c" providerId="LiveId" clId="{A9550DEC-3F3A-4A54-8C85-A307E81B373F}" dt="2021-03-06T16:52:19.112" v="3556" actId="20577"/>
          <ac:spMkLst>
            <pc:docMk/>
            <pc:sldMk cId="1485985573" sldId="258"/>
            <ac:spMk id="23" creationId="{5DAAA79B-02BC-4AB9-BE7E-23A4522A9561}"/>
          </ac:spMkLst>
        </pc:spChg>
        <pc:spChg chg="add mod">
          <ac:chgData name="João Rafael" userId="3ffbbe4898256e6c" providerId="LiveId" clId="{A9550DEC-3F3A-4A54-8C85-A307E81B373F}" dt="2021-03-06T17:04:50.813" v="3566" actId="1076"/>
          <ac:spMkLst>
            <pc:docMk/>
            <pc:sldMk cId="1485985573" sldId="258"/>
            <ac:spMk id="26" creationId="{94D830E9-7E9D-428F-BA89-ECB151B7915B}"/>
          </ac:spMkLst>
        </pc:spChg>
        <pc:spChg chg="add mod">
          <ac:chgData name="João Rafael" userId="3ffbbe4898256e6c" providerId="LiveId" clId="{A9550DEC-3F3A-4A54-8C85-A307E81B373F}" dt="2021-03-06T17:05:22.706" v="3577" actId="20577"/>
          <ac:spMkLst>
            <pc:docMk/>
            <pc:sldMk cId="1485985573" sldId="258"/>
            <ac:spMk id="30" creationId="{2E5807EA-12B1-4475-BAAB-6A103AB9E20B}"/>
          </ac:spMkLst>
        </pc:spChg>
        <pc:spChg chg="add mod">
          <ac:chgData name="João Rafael" userId="3ffbbe4898256e6c" providerId="LiveId" clId="{A9550DEC-3F3A-4A54-8C85-A307E81B373F}" dt="2021-03-06T17:08:40.769" v="3622" actId="1076"/>
          <ac:spMkLst>
            <pc:docMk/>
            <pc:sldMk cId="1485985573" sldId="258"/>
            <ac:spMk id="33" creationId="{BCDC64FD-A5A8-4019-AD1E-9D09BF66B2A9}"/>
          </ac:spMkLst>
        </pc:spChg>
        <pc:graphicFrameChg chg="mod">
          <ac:chgData name="João Rafael" userId="3ffbbe4898256e6c" providerId="LiveId" clId="{A9550DEC-3F3A-4A54-8C85-A307E81B373F}" dt="2021-03-05T17:28:57.594" v="2690"/>
          <ac:graphicFrameMkLst>
            <pc:docMk/>
            <pc:sldMk cId="1485985573" sldId="258"/>
            <ac:graphicFrameMk id="22" creationId="{CB89FE7F-033C-4BA6-9D32-08311148F3DC}"/>
          </ac:graphicFrameMkLst>
        </pc:graphicFrameChg>
        <pc:cxnChg chg="add">
          <ac:chgData name="João Rafael" userId="3ffbbe4898256e6c" providerId="LiveId" clId="{A9550DEC-3F3A-4A54-8C85-A307E81B373F}" dt="2021-03-06T16:39:58.147" v="3498" actId="11529"/>
          <ac:cxnSpMkLst>
            <pc:docMk/>
            <pc:sldMk cId="1485985573" sldId="258"/>
            <ac:cxnSpMk id="4" creationId="{4367548C-10C7-4944-9349-7C09080AB2B3}"/>
          </ac:cxnSpMkLst>
        </pc:cxnChg>
        <pc:cxnChg chg="add">
          <ac:chgData name="João Rafael" userId="3ffbbe4898256e6c" providerId="LiveId" clId="{A9550DEC-3F3A-4A54-8C85-A307E81B373F}" dt="2021-03-06T16:44:04.689" v="3519" actId="11529"/>
          <ac:cxnSpMkLst>
            <pc:docMk/>
            <pc:sldMk cId="1485985573" sldId="258"/>
            <ac:cxnSpMk id="11" creationId="{293340E2-C03E-4283-8C92-02F59AB763F5}"/>
          </ac:cxnSpMkLst>
        </pc:cxnChg>
        <pc:cxnChg chg="add">
          <ac:chgData name="João Rafael" userId="3ffbbe4898256e6c" providerId="LiveId" clId="{A9550DEC-3F3A-4A54-8C85-A307E81B373F}" dt="2021-03-06T16:51:25.816" v="3527" actId="11529"/>
          <ac:cxnSpMkLst>
            <pc:docMk/>
            <pc:sldMk cId="1485985573" sldId="258"/>
            <ac:cxnSpMk id="18" creationId="{7AC42A6C-C718-4EEA-8A16-6B64E883CDA8}"/>
          </ac:cxnSpMkLst>
        </pc:cxnChg>
        <pc:cxnChg chg="add">
          <ac:chgData name="João Rafael" userId="3ffbbe4898256e6c" providerId="LiveId" clId="{A9550DEC-3F3A-4A54-8C85-A307E81B373F}" dt="2021-03-06T16:51:33.807" v="3528" actId="11529"/>
          <ac:cxnSpMkLst>
            <pc:docMk/>
            <pc:sldMk cId="1485985573" sldId="258"/>
            <ac:cxnSpMk id="20" creationId="{B33E46AF-A577-4F89-8518-8455A39C63D7}"/>
          </ac:cxnSpMkLst>
        </pc:cxnChg>
        <pc:cxnChg chg="add">
          <ac:chgData name="João Rafael" userId="3ffbbe4898256e6c" providerId="LiveId" clId="{A9550DEC-3F3A-4A54-8C85-A307E81B373F}" dt="2021-03-06T17:04:35.721" v="3558" actId="11529"/>
          <ac:cxnSpMkLst>
            <pc:docMk/>
            <pc:sldMk cId="1485985573" sldId="258"/>
            <ac:cxnSpMk id="25" creationId="{3C7DAD32-B537-4931-81DB-D0FCACE03313}"/>
          </ac:cxnSpMkLst>
        </pc:cxnChg>
        <pc:cxnChg chg="add mod">
          <ac:chgData name="João Rafael" userId="3ffbbe4898256e6c" providerId="LiveId" clId="{A9550DEC-3F3A-4A54-8C85-A307E81B373F}" dt="2021-03-06T17:05:10.576" v="3570" actId="1076"/>
          <ac:cxnSpMkLst>
            <pc:docMk/>
            <pc:sldMk cId="1485985573" sldId="258"/>
            <ac:cxnSpMk id="28" creationId="{5ADD61CB-2A44-4CC0-88AD-E302BD6AF669}"/>
          </ac:cxnSpMkLst>
        </pc:cxnChg>
        <pc:cxnChg chg="add">
          <ac:chgData name="João Rafael" userId="3ffbbe4898256e6c" providerId="LiveId" clId="{A9550DEC-3F3A-4A54-8C85-A307E81B373F}" dt="2021-03-06T17:08:22.738" v="3600" actId="11529"/>
          <ac:cxnSpMkLst>
            <pc:docMk/>
            <pc:sldMk cId="1485985573" sldId="258"/>
            <ac:cxnSpMk id="32" creationId="{FDA72C62-4288-4E51-860E-BA31076541A1}"/>
          </ac:cxnSpMkLst>
        </pc:cxnChg>
      </pc:sldChg>
      <pc:sldChg chg="addSp delSp modSp mod addCm delCm">
        <pc:chgData name="João Rafael" userId="3ffbbe4898256e6c" providerId="LiveId" clId="{A9550DEC-3F3A-4A54-8C85-A307E81B373F}" dt="2021-03-06T17:14:59.373" v="3715" actId="1076"/>
        <pc:sldMkLst>
          <pc:docMk/>
          <pc:sldMk cId="140812292" sldId="260"/>
        </pc:sldMkLst>
        <pc:spChg chg="mod">
          <ac:chgData name="João Rafael" userId="3ffbbe4898256e6c" providerId="LiveId" clId="{A9550DEC-3F3A-4A54-8C85-A307E81B373F}" dt="2021-03-06T17:07:23.985" v="3586" actId="1076"/>
          <ac:spMkLst>
            <pc:docMk/>
            <pc:sldMk cId="140812292" sldId="260"/>
            <ac:spMk id="11" creationId="{1E3C9AE2-0B93-4332-B557-8036A65B80AB}"/>
          </ac:spMkLst>
        </pc:spChg>
        <pc:spChg chg="mod">
          <ac:chgData name="João Rafael" userId="3ffbbe4898256e6c" providerId="LiveId" clId="{A9550DEC-3F3A-4A54-8C85-A307E81B373F}" dt="2021-03-06T17:07:23.985" v="3586" actId="1076"/>
          <ac:spMkLst>
            <pc:docMk/>
            <pc:sldMk cId="140812292" sldId="260"/>
            <ac:spMk id="12" creationId="{E0A11342-69CD-401F-8B6C-894DD6F30D29}"/>
          </ac:spMkLst>
        </pc:spChg>
        <pc:spChg chg="mod">
          <ac:chgData name="João Rafael" userId="3ffbbe4898256e6c" providerId="LiveId" clId="{A9550DEC-3F3A-4A54-8C85-A307E81B373F}" dt="2021-03-06T17:07:23.985" v="3586" actId="1076"/>
          <ac:spMkLst>
            <pc:docMk/>
            <pc:sldMk cId="140812292" sldId="260"/>
            <ac:spMk id="13" creationId="{0E84855E-58BE-4FE9-A89A-6BAC6A6734BF}"/>
          </ac:spMkLst>
        </pc:spChg>
        <pc:spChg chg="mod">
          <ac:chgData name="João Rafael" userId="3ffbbe4898256e6c" providerId="LiveId" clId="{A9550DEC-3F3A-4A54-8C85-A307E81B373F}" dt="2021-03-06T17:07:23.985" v="3586" actId="1076"/>
          <ac:spMkLst>
            <pc:docMk/>
            <pc:sldMk cId="140812292" sldId="260"/>
            <ac:spMk id="14" creationId="{A7EBAADB-838E-4713-BF88-CA37E62CF6DB}"/>
          </ac:spMkLst>
        </pc:spChg>
        <pc:spChg chg="mod">
          <ac:chgData name="João Rafael" userId="3ffbbe4898256e6c" providerId="LiveId" clId="{A9550DEC-3F3A-4A54-8C85-A307E81B373F}" dt="2021-03-06T17:07:23.985" v="3586" actId="1076"/>
          <ac:spMkLst>
            <pc:docMk/>
            <pc:sldMk cId="140812292" sldId="260"/>
            <ac:spMk id="15" creationId="{AECB3DEA-28F3-471A-B620-AE18C77CF310}"/>
          </ac:spMkLst>
        </pc:spChg>
        <pc:spChg chg="mod">
          <ac:chgData name="João Rafael" userId="3ffbbe4898256e6c" providerId="LiveId" clId="{A9550DEC-3F3A-4A54-8C85-A307E81B373F}" dt="2021-03-06T17:07:23.985" v="3586" actId="1076"/>
          <ac:spMkLst>
            <pc:docMk/>
            <pc:sldMk cId="140812292" sldId="260"/>
            <ac:spMk id="16" creationId="{564046A7-04A6-453B-ACD9-6C97F58A44BD}"/>
          </ac:spMkLst>
        </pc:spChg>
        <pc:spChg chg="mod">
          <ac:chgData name="João Rafael" userId="3ffbbe4898256e6c" providerId="LiveId" clId="{A9550DEC-3F3A-4A54-8C85-A307E81B373F}" dt="2021-03-06T17:07:23.985" v="3586" actId="1076"/>
          <ac:spMkLst>
            <pc:docMk/>
            <pc:sldMk cId="140812292" sldId="260"/>
            <ac:spMk id="31" creationId="{2C775DEA-6651-47BD-9C8F-D7C733EA8199}"/>
          </ac:spMkLst>
        </pc:spChg>
        <pc:spChg chg="mod">
          <ac:chgData name="João Rafael" userId="3ffbbe4898256e6c" providerId="LiveId" clId="{A9550DEC-3F3A-4A54-8C85-A307E81B373F}" dt="2021-03-06T17:07:23.985" v="3586" actId="1076"/>
          <ac:spMkLst>
            <pc:docMk/>
            <pc:sldMk cId="140812292" sldId="260"/>
            <ac:spMk id="37" creationId="{E181F485-5B1F-4D1C-BC93-BDE048B1554B}"/>
          </ac:spMkLst>
        </pc:spChg>
        <pc:spChg chg="mod">
          <ac:chgData name="João Rafael" userId="3ffbbe4898256e6c" providerId="LiveId" clId="{A9550DEC-3F3A-4A54-8C85-A307E81B373F}" dt="2021-03-06T17:07:23.985" v="3586" actId="1076"/>
          <ac:spMkLst>
            <pc:docMk/>
            <pc:sldMk cId="140812292" sldId="260"/>
            <ac:spMk id="39" creationId="{3FD5854F-047B-43BD-A6C2-37FC59E2879F}"/>
          </ac:spMkLst>
        </pc:spChg>
        <pc:spChg chg="mod">
          <ac:chgData name="João Rafael" userId="3ffbbe4898256e6c" providerId="LiveId" clId="{A9550DEC-3F3A-4A54-8C85-A307E81B373F}" dt="2021-03-06T17:07:23.985" v="3586" actId="1076"/>
          <ac:spMkLst>
            <pc:docMk/>
            <pc:sldMk cId="140812292" sldId="260"/>
            <ac:spMk id="40" creationId="{8D9893D1-9659-439B-AED1-D324389F3B2C}"/>
          </ac:spMkLst>
        </pc:spChg>
        <pc:spChg chg="mod">
          <ac:chgData name="João Rafael" userId="3ffbbe4898256e6c" providerId="LiveId" clId="{A9550DEC-3F3A-4A54-8C85-A307E81B373F}" dt="2021-03-06T17:07:23.985" v="3586" actId="1076"/>
          <ac:spMkLst>
            <pc:docMk/>
            <pc:sldMk cId="140812292" sldId="260"/>
            <ac:spMk id="41" creationId="{FDC98233-B1D1-43F5-BBE6-0C940A1D6F83}"/>
          </ac:spMkLst>
        </pc:spChg>
        <pc:spChg chg="mod">
          <ac:chgData name="João Rafael" userId="3ffbbe4898256e6c" providerId="LiveId" clId="{A9550DEC-3F3A-4A54-8C85-A307E81B373F}" dt="2021-03-06T17:07:23.985" v="3586" actId="1076"/>
          <ac:spMkLst>
            <pc:docMk/>
            <pc:sldMk cId="140812292" sldId="260"/>
            <ac:spMk id="42" creationId="{B99EC6A7-EB85-4F97-847F-00AE40A7BDEC}"/>
          </ac:spMkLst>
        </pc:spChg>
        <pc:spChg chg="add mod">
          <ac:chgData name="João Rafael" userId="3ffbbe4898256e6c" providerId="LiveId" clId="{A9550DEC-3F3A-4A54-8C85-A307E81B373F}" dt="2021-03-06T17:11:04.305" v="3631" actId="1076"/>
          <ac:spMkLst>
            <pc:docMk/>
            <pc:sldMk cId="140812292" sldId="260"/>
            <ac:spMk id="59" creationId="{9B5BCC44-91CE-4213-BEA6-3D505D3869E8}"/>
          </ac:spMkLst>
        </pc:spChg>
        <pc:spChg chg="add mod">
          <ac:chgData name="João Rafael" userId="3ffbbe4898256e6c" providerId="LiveId" clId="{A9550DEC-3F3A-4A54-8C85-A307E81B373F}" dt="2021-03-06T17:13:04.831" v="3676" actId="20577"/>
          <ac:spMkLst>
            <pc:docMk/>
            <pc:sldMk cId="140812292" sldId="260"/>
            <ac:spMk id="60" creationId="{93822703-0232-4477-A20C-2614F97408FD}"/>
          </ac:spMkLst>
        </pc:spChg>
        <pc:spChg chg="add mod">
          <ac:chgData name="João Rafael" userId="3ffbbe4898256e6c" providerId="LiveId" clId="{A9550DEC-3F3A-4A54-8C85-A307E81B373F}" dt="2021-03-06T17:11:40.161" v="3649" actId="1076"/>
          <ac:spMkLst>
            <pc:docMk/>
            <pc:sldMk cId="140812292" sldId="260"/>
            <ac:spMk id="61" creationId="{5CA97678-0869-4F33-B2C9-F9E4AF1F6B33}"/>
          </ac:spMkLst>
        </pc:spChg>
        <pc:spChg chg="add mod">
          <ac:chgData name="João Rafael" userId="3ffbbe4898256e6c" providerId="LiveId" clId="{A9550DEC-3F3A-4A54-8C85-A307E81B373F}" dt="2021-03-06T17:12:21.368" v="3659" actId="1076"/>
          <ac:spMkLst>
            <pc:docMk/>
            <pc:sldMk cId="140812292" sldId="260"/>
            <ac:spMk id="62" creationId="{A2367471-2F5B-46BD-9E21-7EDF0F773001}"/>
          </ac:spMkLst>
        </pc:spChg>
        <pc:spChg chg="add mod">
          <ac:chgData name="João Rafael" userId="3ffbbe4898256e6c" providerId="LiveId" clId="{A9550DEC-3F3A-4A54-8C85-A307E81B373F}" dt="2021-03-06T17:12:53.494" v="3674" actId="1076"/>
          <ac:spMkLst>
            <pc:docMk/>
            <pc:sldMk cId="140812292" sldId="260"/>
            <ac:spMk id="63" creationId="{BCDEE5CE-6BD4-4C0C-8B1B-74E3CE98432D}"/>
          </ac:spMkLst>
        </pc:spChg>
        <pc:spChg chg="add mod">
          <ac:chgData name="João Rafael" userId="3ffbbe4898256e6c" providerId="LiveId" clId="{A9550DEC-3F3A-4A54-8C85-A307E81B373F}" dt="2021-03-06T17:14:11.549" v="3703" actId="1076"/>
          <ac:spMkLst>
            <pc:docMk/>
            <pc:sldMk cId="140812292" sldId="260"/>
            <ac:spMk id="74" creationId="{0413E3C5-B089-4EAA-BB02-F98FB65D0B5F}"/>
          </ac:spMkLst>
        </pc:spChg>
        <pc:spChg chg="add mod">
          <ac:chgData name="João Rafael" userId="3ffbbe4898256e6c" providerId="LiveId" clId="{A9550DEC-3F3A-4A54-8C85-A307E81B373F}" dt="2021-03-06T17:13:15.304" v="3683" actId="14100"/>
          <ac:spMkLst>
            <pc:docMk/>
            <pc:sldMk cId="140812292" sldId="260"/>
            <ac:spMk id="4096" creationId="{8E094F75-1458-491F-AF9D-7E16396186C4}"/>
          </ac:spMkLst>
        </pc:spChg>
        <pc:spChg chg="add mod">
          <ac:chgData name="João Rafael" userId="3ffbbe4898256e6c" providerId="LiveId" clId="{A9550DEC-3F3A-4A54-8C85-A307E81B373F}" dt="2021-03-06T17:13:27.620" v="3692" actId="1076"/>
          <ac:spMkLst>
            <pc:docMk/>
            <pc:sldMk cId="140812292" sldId="260"/>
            <ac:spMk id="4097" creationId="{9D0A160A-575C-49A6-AD83-CC9AB104B7DB}"/>
          </ac:spMkLst>
        </pc:spChg>
        <pc:spChg chg="add mod">
          <ac:chgData name="João Rafael" userId="3ffbbe4898256e6c" providerId="LiveId" clId="{A9550DEC-3F3A-4A54-8C85-A307E81B373F}" dt="2021-03-06T17:14:16.453" v="3704" actId="1076"/>
          <ac:spMkLst>
            <pc:docMk/>
            <pc:sldMk cId="140812292" sldId="260"/>
            <ac:spMk id="4105" creationId="{C337030C-E685-4BAA-AE4A-173BC8C91855}"/>
          </ac:spMkLst>
        </pc:spChg>
        <pc:spChg chg="add del mod">
          <ac:chgData name="João Rafael" userId="3ffbbe4898256e6c" providerId="LiveId" clId="{A9550DEC-3F3A-4A54-8C85-A307E81B373F}" dt="2021-03-06T17:14:41.438" v="3707"/>
          <ac:spMkLst>
            <pc:docMk/>
            <pc:sldMk cId="140812292" sldId="260"/>
            <ac:spMk id="4106" creationId="{FEA81522-7AE8-4058-88F8-A1D515C16A7A}"/>
          </ac:spMkLst>
        </pc:spChg>
        <pc:spChg chg="add mod">
          <ac:chgData name="João Rafael" userId="3ffbbe4898256e6c" providerId="LiveId" clId="{A9550DEC-3F3A-4A54-8C85-A307E81B373F}" dt="2021-03-06T17:14:59.373" v="3715" actId="1076"/>
          <ac:spMkLst>
            <pc:docMk/>
            <pc:sldMk cId="140812292" sldId="260"/>
            <ac:spMk id="4107" creationId="{DB167C8F-A8A1-42DE-9331-39C16F281D0D}"/>
          </ac:spMkLst>
        </pc:spChg>
        <pc:graphicFrameChg chg="mod">
          <ac:chgData name="João Rafael" userId="3ffbbe4898256e6c" providerId="LiveId" clId="{A9550DEC-3F3A-4A54-8C85-A307E81B373F}" dt="2021-03-05T04:55:53.289" v="88" actId="1076"/>
          <ac:graphicFrameMkLst>
            <pc:docMk/>
            <pc:sldMk cId="140812292" sldId="260"/>
            <ac:graphicFrameMk id="4" creationId="{6612A992-7192-4316-90AB-E31068D95B16}"/>
          </ac:graphicFrameMkLst>
        </pc:graphicFrameChg>
        <pc:graphicFrameChg chg="mod">
          <ac:chgData name="João Rafael" userId="3ffbbe4898256e6c" providerId="LiveId" clId="{A9550DEC-3F3A-4A54-8C85-A307E81B373F}" dt="2021-03-05T17:28:57.594" v="2690"/>
          <ac:graphicFrameMkLst>
            <pc:docMk/>
            <pc:sldMk cId="140812292" sldId="260"/>
            <ac:graphicFrameMk id="46" creationId="{97BF396B-DB3C-462C-8FFE-1A975ECAEB8F}"/>
          </ac:graphicFrameMkLst>
        </pc:graphicFrameChg>
        <pc:picChg chg="mod">
          <ac:chgData name="João Rafael" userId="3ffbbe4898256e6c" providerId="LiveId" clId="{A9550DEC-3F3A-4A54-8C85-A307E81B373F}" dt="2021-03-06T17:07:23.985" v="3586" actId="1076"/>
          <ac:picMkLst>
            <pc:docMk/>
            <pc:sldMk cId="140812292" sldId="260"/>
            <ac:picMk id="20" creationId="{C803E4AC-C85D-4C5C-AFD4-86DF00DB5603}"/>
          </ac:picMkLst>
        </pc:picChg>
        <pc:picChg chg="mod">
          <ac:chgData name="João Rafael" userId="3ffbbe4898256e6c" providerId="LiveId" clId="{A9550DEC-3F3A-4A54-8C85-A307E81B373F}" dt="2021-03-06T17:07:23.985" v="3586" actId="1076"/>
          <ac:picMkLst>
            <pc:docMk/>
            <pc:sldMk cId="140812292" sldId="260"/>
            <ac:picMk id="21" creationId="{CE69557D-FA21-465F-A64D-011A6E5CD472}"/>
          </ac:picMkLst>
        </pc:picChg>
        <pc:picChg chg="mod">
          <ac:chgData name="João Rafael" userId="3ffbbe4898256e6c" providerId="LiveId" clId="{A9550DEC-3F3A-4A54-8C85-A307E81B373F}" dt="2021-03-06T17:07:23.985" v="3586" actId="1076"/>
          <ac:picMkLst>
            <pc:docMk/>
            <pc:sldMk cId="140812292" sldId="260"/>
            <ac:picMk id="23" creationId="{962B8DDC-2E82-4628-8FCD-A8F6BAB3EA6B}"/>
          </ac:picMkLst>
        </pc:picChg>
        <pc:picChg chg="mod">
          <ac:chgData name="João Rafael" userId="3ffbbe4898256e6c" providerId="LiveId" clId="{A9550DEC-3F3A-4A54-8C85-A307E81B373F}" dt="2021-03-06T17:07:23.985" v="3586" actId="1076"/>
          <ac:picMkLst>
            <pc:docMk/>
            <pc:sldMk cId="140812292" sldId="260"/>
            <ac:picMk id="48" creationId="{3BB2C9AC-A97D-4AED-8BE6-A4819ED79CD3}"/>
          </ac:picMkLst>
        </pc:picChg>
        <pc:picChg chg="mod">
          <ac:chgData name="João Rafael" userId="3ffbbe4898256e6c" providerId="LiveId" clId="{A9550DEC-3F3A-4A54-8C85-A307E81B373F}" dt="2021-03-06T17:07:23.985" v="3586" actId="1076"/>
          <ac:picMkLst>
            <pc:docMk/>
            <pc:sldMk cId="140812292" sldId="260"/>
            <ac:picMk id="49" creationId="{2F28DBE7-0037-4263-97F9-37CE2F250FAA}"/>
          </ac:picMkLst>
        </pc:picChg>
        <pc:picChg chg="mod">
          <ac:chgData name="João Rafael" userId="3ffbbe4898256e6c" providerId="LiveId" clId="{A9550DEC-3F3A-4A54-8C85-A307E81B373F}" dt="2021-03-06T17:07:23.985" v="3586" actId="1076"/>
          <ac:picMkLst>
            <pc:docMk/>
            <pc:sldMk cId="140812292" sldId="260"/>
            <ac:picMk id="4100" creationId="{9BA9D1FC-A6FB-4A5E-BAFC-B2633C951BD7}"/>
          </ac:picMkLst>
        </pc:picChg>
        <pc:cxnChg chg="add mod">
          <ac:chgData name="João Rafael" userId="3ffbbe4898256e6c" providerId="LiveId" clId="{A9550DEC-3F3A-4A54-8C85-A307E81B373F}" dt="2021-03-06T17:06:22.883" v="3579" actId="14100"/>
          <ac:cxnSpMkLst>
            <pc:docMk/>
            <pc:sldMk cId="140812292" sldId="260"/>
            <ac:cxnSpMk id="24" creationId="{C8182DEE-B02D-41AE-8B10-AC05A60C728D}"/>
          </ac:cxnSpMkLst>
        </pc:cxnChg>
        <pc:cxnChg chg="add">
          <ac:chgData name="João Rafael" userId="3ffbbe4898256e6c" providerId="LiveId" clId="{A9550DEC-3F3A-4A54-8C85-A307E81B373F}" dt="2021-03-06T17:06:34.059" v="3580" actId="11529"/>
          <ac:cxnSpMkLst>
            <pc:docMk/>
            <pc:sldMk cId="140812292" sldId="260"/>
            <ac:cxnSpMk id="27" creationId="{8A8B019E-79ED-4E4A-B9C7-521C223AAE37}"/>
          </ac:cxnSpMkLst>
        </pc:cxnChg>
        <pc:cxnChg chg="add">
          <ac:chgData name="João Rafael" userId="3ffbbe4898256e6c" providerId="LiveId" clId="{A9550DEC-3F3A-4A54-8C85-A307E81B373F}" dt="2021-03-06T17:06:48.328" v="3581" actId="11529"/>
          <ac:cxnSpMkLst>
            <pc:docMk/>
            <pc:sldMk cId="140812292" sldId="260"/>
            <ac:cxnSpMk id="30" creationId="{34000C65-06F5-428C-B5CB-E9299B2F0D04}"/>
          </ac:cxnSpMkLst>
        </pc:cxnChg>
        <pc:cxnChg chg="add">
          <ac:chgData name="João Rafael" userId="3ffbbe4898256e6c" providerId="LiveId" clId="{A9550DEC-3F3A-4A54-8C85-A307E81B373F}" dt="2021-03-06T17:06:55.803" v="3582" actId="11529"/>
          <ac:cxnSpMkLst>
            <pc:docMk/>
            <pc:sldMk cId="140812292" sldId="260"/>
            <ac:cxnSpMk id="45" creationId="{BE1CBA3F-FDCF-4235-86C6-A3B791CEB00E}"/>
          </ac:cxnSpMkLst>
        </pc:cxnChg>
        <pc:cxnChg chg="add">
          <ac:chgData name="João Rafael" userId="3ffbbe4898256e6c" providerId="LiveId" clId="{A9550DEC-3F3A-4A54-8C85-A307E81B373F}" dt="2021-03-06T17:07:02.002" v="3583" actId="11529"/>
          <ac:cxnSpMkLst>
            <pc:docMk/>
            <pc:sldMk cId="140812292" sldId="260"/>
            <ac:cxnSpMk id="51" creationId="{231A34D4-7A6A-4B4E-B72D-CC9403872B32}"/>
          </ac:cxnSpMkLst>
        </pc:cxnChg>
        <pc:cxnChg chg="add">
          <ac:chgData name="João Rafael" userId="3ffbbe4898256e6c" providerId="LiveId" clId="{A9550DEC-3F3A-4A54-8C85-A307E81B373F}" dt="2021-03-06T17:07:08.938" v="3584" actId="11529"/>
          <ac:cxnSpMkLst>
            <pc:docMk/>
            <pc:sldMk cId="140812292" sldId="260"/>
            <ac:cxnSpMk id="53" creationId="{818FCA7C-2E08-4C48-AA22-12198323C344}"/>
          </ac:cxnSpMkLst>
        </pc:cxnChg>
        <pc:cxnChg chg="add mod">
          <ac:chgData name="João Rafael" userId="3ffbbe4898256e6c" providerId="LiveId" clId="{A9550DEC-3F3A-4A54-8C85-A307E81B373F}" dt="2021-03-06T17:07:28.254" v="3587" actId="14100"/>
          <ac:cxnSpMkLst>
            <pc:docMk/>
            <pc:sldMk cId="140812292" sldId="260"/>
            <ac:cxnSpMk id="55" creationId="{FC108385-4DDA-45F1-9F97-072EF7FD1F32}"/>
          </ac:cxnSpMkLst>
        </pc:cxnChg>
        <pc:cxnChg chg="add">
          <ac:chgData name="João Rafael" userId="3ffbbe4898256e6c" providerId="LiveId" clId="{A9550DEC-3F3A-4A54-8C85-A307E81B373F}" dt="2021-03-06T17:10:42.665" v="3623" actId="11529"/>
          <ac:cxnSpMkLst>
            <pc:docMk/>
            <pc:sldMk cId="140812292" sldId="260"/>
            <ac:cxnSpMk id="58" creationId="{296F43CB-BE79-42EA-9891-335D766361B0}"/>
          </ac:cxnSpMkLst>
        </pc:cxnChg>
        <pc:cxnChg chg="add">
          <ac:chgData name="João Rafael" userId="3ffbbe4898256e6c" providerId="LiveId" clId="{A9550DEC-3F3A-4A54-8C85-A307E81B373F}" dt="2021-03-06T17:13:50.660" v="3693" actId="11529"/>
          <ac:cxnSpMkLst>
            <pc:docMk/>
            <pc:sldMk cId="140812292" sldId="260"/>
            <ac:cxnSpMk id="4101" creationId="{564B1846-D553-41A0-9DDD-75E0965AD1F0}"/>
          </ac:cxnSpMkLst>
        </pc:cxnChg>
        <pc:cxnChg chg="add">
          <ac:chgData name="João Rafael" userId="3ffbbe4898256e6c" providerId="LiveId" clId="{A9550DEC-3F3A-4A54-8C85-A307E81B373F}" dt="2021-03-06T17:13:56.858" v="3694" actId="11529"/>
          <ac:cxnSpMkLst>
            <pc:docMk/>
            <pc:sldMk cId="140812292" sldId="260"/>
            <ac:cxnSpMk id="4104" creationId="{7EA7B284-566C-428C-984B-60AA1033B69B}"/>
          </ac:cxnSpMkLst>
        </pc:cxnChg>
      </pc:sldChg>
      <pc:sldChg chg="addSp modSp mod">
        <pc:chgData name="João Rafael" userId="3ffbbe4898256e6c" providerId="LiveId" clId="{A9550DEC-3F3A-4A54-8C85-A307E81B373F}" dt="2021-03-06T17:15:53.133" v="3760" actId="14100"/>
        <pc:sldMkLst>
          <pc:docMk/>
          <pc:sldMk cId="2670964826" sldId="261"/>
        </pc:sldMkLst>
        <pc:spChg chg="add mod">
          <ac:chgData name="João Rafael" userId="3ffbbe4898256e6c" providerId="LiveId" clId="{A9550DEC-3F3A-4A54-8C85-A307E81B373F}" dt="2021-03-06T17:15:30.014" v="3727" actId="1076"/>
          <ac:spMkLst>
            <pc:docMk/>
            <pc:sldMk cId="2670964826" sldId="261"/>
            <ac:spMk id="15" creationId="{DCC0AF39-BF22-47F1-935F-57DF772CAACF}"/>
          </ac:spMkLst>
        </pc:spChg>
        <pc:spChg chg="add mod">
          <ac:chgData name="João Rafael" userId="3ffbbe4898256e6c" providerId="LiveId" clId="{A9550DEC-3F3A-4A54-8C85-A307E81B373F}" dt="2021-03-06T17:15:53.133" v="3760" actId="14100"/>
          <ac:spMkLst>
            <pc:docMk/>
            <pc:sldMk cId="2670964826" sldId="261"/>
            <ac:spMk id="18" creationId="{82A0BCFF-1180-499D-9BD4-6742358D5D49}"/>
          </ac:spMkLst>
        </pc:spChg>
        <pc:graphicFrameChg chg="mod">
          <ac:chgData name="João Rafael" userId="3ffbbe4898256e6c" providerId="LiveId" clId="{A9550DEC-3F3A-4A54-8C85-A307E81B373F}" dt="2021-03-05T17:28:57.594" v="2690"/>
          <ac:graphicFrameMkLst>
            <pc:docMk/>
            <pc:sldMk cId="2670964826" sldId="261"/>
            <ac:graphicFrameMk id="2" creationId="{779BF446-E0D8-456C-BD8E-75E4AC94F4A8}"/>
          </ac:graphicFrameMkLst>
        </pc:graphicFrameChg>
        <pc:cxnChg chg="add mod">
          <ac:chgData name="João Rafael" userId="3ffbbe4898256e6c" providerId="LiveId" clId="{A9550DEC-3F3A-4A54-8C85-A307E81B373F}" dt="2021-03-06T17:15:28.410" v="3726" actId="1076"/>
          <ac:cxnSpMkLst>
            <pc:docMk/>
            <pc:sldMk cId="2670964826" sldId="261"/>
            <ac:cxnSpMk id="17" creationId="{774D146E-4EE4-4629-A46D-9F1EF1BAAFCA}"/>
          </ac:cxnSpMkLst>
        </pc:cxnChg>
      </pc:sldChg>
      <pc:sldChg chg="addSp modSp mod">
        <pc:chgData name="João Rafael" userId="3ffbbe4898256e6c" providerId="LiveId" clId="{A9550DEC-3F3A-4A54-8C85-A307E81B373F}" dt="2021-03-06T17:17:32.652" v="3794" actId="1076"/>
        <pc:sldMkLst>
          <pc:docMk/>
          <pc:sldMk cId="3329351885" sldId="263"/>
        </pc:sldMkLst>
        <pc:spChg chg="add mod">
          <ac:chgData name="João Rafael" userId="3ffbbe4898256e6c" providerId="LiveId" clId="{A9550DEC-3F3A-4A54-8C85-A307E81B373F}" dt="2021-03-06T17:17:25.707" v="3792" actId="20577"/>
          <ac:spMkLst>
            <pc:docMk/>
            <pc:sldMk cId="3329351885" sldId="263"/>
            <ac:spMk id="4" creationId="{F161CFCB-02C8-4FB5-830B-1A19D1AA4308}"/>
          </ac:spMkLst>
        </pc:spChg>
        <pc:graphicFrameChg chg="mod">
          <ac:chgData name="João Rafael" userId="3ffbbe4898256e6c" providerId="LiveId" clId="{A9550DEC-3F3A-4A54-8C85-A307E81B373F}" dt="2021-03-05T17:28:57.594" v="2690"/>
          <ac:graphicFrameMkLst>
            <pc:docMk/>
            <pc:sldMk cId="3329351885" sldId="263"/>
            <ac:graphicFrameMk id="6" creationId="{E95CB13A-3337-43B2-AF74-3A55AC148201}"/>
          </ac:graphicFrameMkLst>
        </pc:graphicFrameChg>
        <pc:picChg chg="mod">
          <ac:chgData name="João Rafael" userId="3ffbbe4898256e6c" providerId="LiveId" clId="{A9550DEC-3F3A-4A54-8C85-A307E81B373F}" dt="2021-03-06T17:17:32.652" v="3794" actId="1076"/>
          <ac:picMkLst>
            <pc:docMk/>
            <pc:sldMk cId="3329351885" sldId="263"/>
            <ac:picMk id="5122" creationId="{CE9BB4F1-51F0-40BA-B713-9570791398A6}"/>
          </ac:picMkLst>
        </pc:picChg>
        <pc:cxnChg chg="add mod">
          <ac:chgData name="João Rafael" userId="3ffbbe4898256e6c" providerId="LiveId" clId="{A9550DEC-3F3A-4A54-8C85-A307E81B373F}" dt="2021-03-06T17:16:58.745" v="3763" actId="208"/>
          <ac:cxnSpMkLst>
            <pc:docMk/>
            <pc:sldMk cId="3329351885" sldId="263"/>
            <ac:cxnSpMk id="3" creationId="{E773C886-0B1F-497B-AA9B-3E0528A3F53A}"/>
          </ac:cxnSpMkLst>
        </pc:cxnChg>
      </pc:sldChg>
      <pc:sldChg chg="addSp modSp mod">
        <pc:chgData name="João Rafael" userId="3ffbbe4898256e6c" providerId="LiveId" clId="{A9550DEC-3F3A-4A54-8C85-A307E81B373F}" dt="2021-03-06T17:36:55.401" v="3922" actId="1076"/>
        <pc:sldMkLst>
          <pc:docMk/>
          <pc:sldMk cId="4260233765" sldId="264"/>
        </pc:sldMkLst>
        <pc:spChg chg="add mod">
          <ac:chgData name="João Rafael" userId="3ffbbe4898256e6c" providerId="LiveId" clId="{A9550DEC-3F3A-4A54-8C85-A307E81B373F}" dt="2021-03-06T17:24:29.878" v="3859" actId="20577"/>
          <ac:spMkLst>
            <pc:docMk/>
            <pc:sldMk cId="4260233765" sldId="264"/>
            <ac:spMk id="6" creationId="{5BF16487-2B6B-45F5-BE70-F8A7E16494E5}"/>
          </ac:spMkLst>
        </pc:spChg>
        <pc:spChg chg="add mod">
          <ac:chgData name="João Rafael" userId="3ffbbe4898256e6c" providerId="LiveId" clId="{A9550DEC-3F3A-4A54-8C85-A307E81B373F}" dt="2021-03-06T17:34:32.180" v="3879" actId="1076"/>
          <ac:spMkLst>
            <pc:docMk/>
            <pc:sldMk cId="4260233765" sldId="264"/>
            <ac:spMk id="18" creationId="{179C75A8-EB37-49DC-8625-5E98E637F657}"/>
          </ac:spMkLst>
        </pc:spChg>
        <pc:spChg chg="add mod">
          <ac:chgData name="João Rafael" userId="3ffbbe4898256e6c" providerId="LiveId" clId="{A9550DEC-3F3A-4A54-8C85-A307E81B373F}" dt="2021-03-06T17:24:49.804" v="3863" actId="1076"/>
          <ac:spMkLst>
            <pc:docMk/>
            <pc:sldMk cId="4260233765" sldId="264"/>
            <ac:spMk id="20" creationId="{55FCA4D2-1E3D-47F2-906C-8CFE38B09BC9}"/>
          </ac:spMkLst>
        </pc:spChg>
        <pc:spChg chg="add mod">
          <ac:chgData name="João Rafael" userId="3ffbbe4898256e6c" providerId="LiveId" clId="{A9550DEC-3F3A-4A54-8C85-A307E81B373F}" dt="2021-03-06T17:34:48.335" v="3890" actId="20577"/>
          <ac:spMkLst>
            <pc:docMk/>
            <pc:sldMk cId="4260233765" sldId="264"/>
            <ac:spMk id="21" creationId="{EA10098A-B1E7-4C3A-8A6D-632971F6A3BD}"/>
          </ac:spMkLst>
        </pc:spChg>
        <pc:spChg chg="add mod">
          <ac:chgData name="João Rafael" userId="3ffbbe4898256e6c" providerId="LiveId" clId="{A9550DEC-3F3A-4A54-8C85-A307E81B373F}" dt="2021-03-06T17:35:01.672" v="3899" actId="14100"/>
          <ac:spMkLst>
            <pc:docMk/>
            <pc:sldMk cId="4260233765" sldId="264"/>
            <ac:spMk id="22" creationId="{CA56DC94-78FD-4EE1-ADE2-1E9AC8A774DC}"/>
          </ac:spMkLst>
        </pc:spChg>
        <pc:spChg chg="add mod">
          <ac:chgData name="João Rafael" userId="3ffbbe4898256e6c" providerId="LiveId" clId="{A9550DEC-3F3A-4A54-8C85-A307E81B373F}" dt="2021-03-06T17:35:16.108" v="3908" actId="1076"/>
          <ac:spMkLst>
            <pc:docMk/>
            <pc:sldMk cId="4260233765" sldId="264"/>
            <ac:spMk id="23" creationId="{1076AD42-E071-4869-A11B-5B4EF2E06BDA}"/>
          </ac:spMkLst>
        </pc:spChg>
        <pc:spChg chg="add mod">
          <ac:chgData name="João Rafael" userId="3ffbbe4898256e6c" providerId="LiveId" clId="{A9550DEC-3F3A-4A54-8C85-A307E81B373F}" dt="2021-03-06T17:35:30.006" v="3921" actId="14100"/>
          <ac:spMkLst>
            <pc:docMk/>
            <pc:sldMk cId="4260233765" sldId="264"/>
            <ac:spMk id="24" creationId="{0EE6C1A1-32B7-4BEB-9AFE-A09A0FCEEDFA}"/>
          </ac:spMkLst>
        </pc:spChg>
        <pc:spChg chg="mod">
          <ac:chgData name="João Rafael" userId="3ffbbe4898256e6c" providerId="LiveId" clId="{A9550DEC-3F3A-4A54-8C85-A307E81B373F}" dt="2021-03-06T17:36:55.401" v="3922" actId="1076"/>
          <ac:spMkLst>
            <pc:docMk/>
            <pc:sldMk cId="4260233765" sldId="264"/>
            <ac:spMk id="46" creationId="{47699F32-0B53-4CD5-B9F9-5D996429E159}"/>
          </ac:spMkLst>
        </pc:spChg>
        <pc:graphicFrameChg chg="mod">
          <ac:chgData name="João Rafael" userId="3ffbbe4898256e6c" providerId="LiveId" clId="{A9550DEC-3F3A-4A54-8C85-A307E81B373F}" dt="2021-03-05T17:28:57.594" v="2690"/>
          <ac:graphicFrameMkLst>
            <pc:docMk/>
            <pc:sldMk cId="4260233765" sldId="264"/>
            <ac:graphicFrameMk id="2" creationId="{F1441135-B24F-4F45-98B4-2AD8966AA1F6}"/>
          </ac:graphicFrameMkLst>
        </pc:graphicFrameChg>
        <pc:cxnChg chg="add">
          <ac:chgData name="João Rafael" userId="3ffbbe4898256e6c" providerId="LiveId" clId="{A9550DEC-3F3A-4A54-8C85-A307E81B373F}" dt="2021-03-06T17:24:19.538" v="3852" actId="11529"/>
          <ac:cxnSpMkLst>
            <pc:docMk/>
            <pc:sldMk cId="4260233765" sldId="264"/>
            <ac:cxnSpMk id="5" creationId="{9CD1497C-2271-4D1B-BDCC-329A3A22D091}"/>
          </ac:cxnSpMkLst>
        </pc:cxnChg>
        <pc:cxnChg chg="add">
          <ac:chgData name="João Rafael" userId="3ffbbe4898256e6c" providerId="LiveId" clId="{A9550DEC-3F3A-4A54-8C85-A307E81B373F}" dt="2021-03-06T17:24:59.257" v="3864" actId="11529"/>
          <ac:cxnSpMkLst>
            <pc:docMk/>
            <pc:sldMk cId="4260233765" sldId="264"/>
            <ac:cxnSpMk id="9" creationId="{2BD4B49E-0C49-4B73-9AF5-C5B0DAE5BEC5}"/>
          </ac:cxnSpMkLst>
        </pc:cxnChg>
        <pc:cxnChg chg="add">
          <ac:chgData name="João Rafael" userId="3ffbbe4898256e6c" providerId="LiveId" clId="{A9550DEC-3F3A-4A54-8C85-A307E81B373F}" dt="2021-03-06T17:25:05.893" v="3865" actId="11529"/>
          <ac:cxnSpMkLst>
            <pc:docMk/>
            <pc:sldMk cId="4260233765" sldId="264"/>
            <ac:cxnSpMk id="11" creationId="{73C9378A-2A5F-4EDE-B5AC-AA6D390C0F98}"/>
          </ac:cxnSpMkLst>
        </pc:cxnChg>
        <pc:cxnChg chg="add">
          <ac:chgData name="João Rafael" userId="3ffbbe4898256e6c" providerId="LiveId" clId="{A9550DEC-3F3A-4A54-8C85-A307E81B373F}" dt="2021-03-06T17:25:31.322" v="3866" actId="11529"/>
          <ac:cxnSpMkLst>
            <pc:docMk/>
            <pc:sldMk cId="4260233765" sldId="264"/>
            <ac:cxnSpMk id="13" creationId="{F526772E-F914-4922-928A-8C507D403CBA}"/>
          </ac:cxnSpMkLst>
        </pc:cxnChg>
        <pc:cxnChg chg="add">
          <ac:chgData name="João Rafael" userId="3ffbbe4898256e6c" providerId="LiveId" clId="{A9550DEC-3F3A-4A54-8C85-A307E81B373F}" dt="2021-03-06T17:25:36.685" v="3867" actId="11529"/>
          <ac:cxnSpMkLst>
            <pc:docMk/>
            <pc:sldMk cId="4260233765" sldId="264"/>
            <ac:cxnSpMk id="15" creationId="{ACD57C43-E6DE-4B25-9C0D-DC4782AE59B4}"/>
          </ac:cxnSpMkLst>
        </pc:cxnChg>
        <pc:cxnChg chg="add mod">
          <ac:chgData name="João Rafael" userId="3ffbbe4898256e6c" providerId="LiveId" clId="{A9550DEC-3F3A-4A54-8C85-A307E81B373F}" dt="2021-03-06T17:34:13.325" v="3870" actId="1076"/>
          <ac:cxnSpMkLst>
            <pc:docMk/>
            <pc:sldMk cId="4260233765" sldId="264"/>
            <ac:cxnSpMk id="17" creationId="{4E3E5C13-A1C7-4C3C-BFA9-CB616D63F8CC}"/>
          </ac:cxnSpMkLst>
        </pc:cxnChg>
        <pc:cxnChg chg="add mod">
          <ac:chgData name="João Rafael" userId="3ffbbe4898256e6c" providerId="LiveId" clId="{A9550DEC-3F3A-4A54-8C85-A307E81B373F}" dt="2021-03-06T17:24:41.869" v="3861" actId="1076"/>
          <ac:cxnSpMkLst>
            <pc:docMk/>
            <pc:sldMk cId="4260233765" sldId="264"/>
            <ac:cxnSpMk id="19" creationId="{B28C5DF0-65BF-437D-BB8D-C4FF5E5BA78E}"/>
          </ac:cxnSpMkLst>
        </pc:cxnChg>
      </pc:sldChg>
      <pc:sldChg chg="modSp">
        <pc:chgData name="João Rafael" userId="3ffbbe4898256e6c" providerId="LiveId" clId="{A9550DEC-3F3A-4A54-8C85-A307E81B373F}" dt="2021-03-05T17:28:57.594" v="2690"/>
        <pc:sldMkLst>
          <pc:docMk/>
          <pc:sldMk cId="3881653897" sldId="265"/>
        </pc:sldMkLst>
        <pc:graphicFrameChg chg="mod">
          <ac:chgData name="João Rafael" userId="3ffbbe4898256e6c" providerId="LiveId" clId="{A9550DEC-3F3A-4A54-8C85-A307E81B373F}" dt="2021-03-05T17:28:57.594" v="2690"/>
          <ac:graphicFrameMkLst>
            <pc:docMk/>
            <pc:sldMk cId="3881653897" sldId="265"/>
            <ac:graphicFrameMk id="14" creationId="{15933896-BA3D-4A2C-85AD-FA8BD352AC51}"/>
          </ac:graphicFrameMkLst>
        </pc:graphicFrameChg>
      </pc:sldChg>
      <pc:sldChg chg="addSp delSp modSp mod">
        <pc:chgData name="João Rafael" userId="3ffbbe4898256e6c" providerId="LiveId" clId="{A9550DEC-3F3A-4A54-8C85-A307E81B373F}" dt="2021-03-07T23:05:32.171" v="5519" actId="14100"/>
        <pc:sldMkLst>
          <pc:docMk/>
          <pc:sldMk cId="3970531275" sldId="266"/>
        </pc:sldMkLst>
        <pc:spChg chg="add del mod ord">
          <ac:chgData name="João Rafael" userId="3ffbbe4898256e6c" providerId="LiveId" clId="{A9550DEC-3F3A-4A54-8C85-A307E81B373F}" dt="2021-03-06T17:18:46.592" v="3803" actId="478"/>
          <ac:spMkLst>
            <pc:docMk/>
            <pc:sldMk cId="3970531275" sldId="266"/>
            <ac:spMk id="2" creationId="{AFEA41BE-AB8A-4AC6-88C4-70364B58C63F}"/>
          </ac:spMkLst>
        </pc:spChg>
        <pc:spChg chg="add mod">
          <ac:chgData name="João Rafael" userId="3ffbbe4898256e6c" providerId="LiveId" clId="{A9550DEC-3F3A-4A54-8C85-A307E81B373F}" dt="2021-03-06T17:21:15.222" v="3811" actId="20577"/>
          <ac:spMkLst>
            <pc:docMk/>
            <pc:sldMk cId="3970531275" sldId="266"/>
            <ac:spMk id="9" creationId="{1BF0D702-9D0A-4DA0-A2AD-ABC17FE3A343}"/>
          </ac:spMkLst>
        </pc:spChg>
        <pc:spChg chg="add mod">
          <ac:chgData name="João Rafael" userId="3ffbbe4898256e6c" providerId="LiveId" clId="{A9550DEC-3F3A-4A54-8C85-A307E81B373F}" dt="2021-03-07T23:05:32.171" v="5519" actId="14100"/>
          <ac:spMkLst>
            <pc:docMk/>
            <pc:sldMk cId="3970531275" sldId="266"/>
            <ac:spMk id="13" creationId="{36421C50-455F-4A2F-BF7A-B1DE2A6BCA33}"/>
          </ac:spMkLst>
        </pc:spChg>
        <pc:spChg chg="add mod">
          <ac:chgData name="João Rafael" userId="3ffbbe4898256e6c" providerId="LiveId" clId="{A9550DEC-3F3A-4A54-8C85-A307E81B373F}" dt="2021-03-06T17:22:17.013" v="3834" actId="1076"/>
          <ac:spMkLst>
            <pc:docMk/>
            <pc:sldMk cId="3970531275" sldId="266"/>
            <ac:spMk id="16" creationId="{55F195E2-DF18-4D4D-B911-A6E54E2662A6}"/>
          </ac:spMkLst>
        </pc:spChg>
        <pc:spChg chg="add mod">
          <ac:chgData name="João Rafael" userId="3ffbbe4898256e6c" providerId="LiveId" clId="{A9550DEC-3F3A-4A54-8C85-A307E81B373F}" dt="2021-03-06T17:22:59.322" v="3842" actId="1076"/>
          <ac:spMkLst>
            <pc:docMk/>
            <pc:sldMk cId="3970531275" sldId="266"/>
            <ac:spMk id="19" creationId="{3E44D113-84A6-47CC-9442-0D7DCB4DE2BB}"/>
          </ac:spMkLst>
        </pc:spChg>
        <pc:spChg chg="add mod">
          <ac:chgData name="João Rafael" userId="3ffbbe4898256e6c" providerId="LiveId" clId="{A9550DEC-3F3A-4A54-8C85-A307E81B373F}" dt="2021-03-06T17:23:23.147" v="3851" actId="1076"/>
          <ac:spMkLst>
            <pc:docMk/>
            <pc:sldMk cId="3970531275" sldId="266"/>
            <ac:spMk id="20" creationId="{DE548D71-62F5-4070-A5F8-E019660C2AC2}"/>
          </ac:spMkLst>
        </pc:spChg>
        <pc:graphicFrameChg chg="mod">
          <ac:chgData name="João Rafael" userId="3ffbbe4898256e6c" providerId="LiveId" clId="{A9550DEC-3F3A-4A54-8C85-A307E81B373F}" dt="2021-03-05T17:28:57.594" v="2690"/>
          <ac:graphicFrameMkLst>
            <pc:docMk/>
            <pc:sldMk cId="3970531275" sldId="266"/>
            <ac:graphicFrameMk id="4" creationId="{0936662D-C29F-45C0-A605-6EA363DEFEB4}"/>
          </ac:graphicFrameMkLst>
        </pc:graphicFrameChg>
        <pc:graphicFrameChg chg="mod">
          <ac:chgData name="João Rafael" userId="3ffbbe4898256e6c" providerId="LiveId" clId="{A9550DEC-3F3A-4A54-8C85-A307E81B373F}" dt="2021-03-06T17:18:54.351" v="3804" actId="1076"/>
          <ac:graphicFrameMkLst>
            <pc:docMk/>
            <pc:sldMk cId="3970531275" sldId="266"/>
            <ac:graphicFrameMk id="8" creationId="{D62F2A8B-2EC9-42EE-BA65-FD7FADC21EDD}"/>
          </ac:graphicFrameMkLst>
        </pc:graphicFrameChg>
        <pc:cxnChg chg="add">
          <ac:chgData name="João Rafael" userId="3ffbbe4898256e6c" providerId="LiveId" clId="{A9550DEC-3F3A-4A54-8C85-A307E81B373F}" dt="2021-03-06T17:21:08.953" v="3805" actId="11529"/>
          <ac:cxnSpMkLst>
            <pc:docMk/>
            <pc:sldMk cId="3970531275" sldId="266"/>
            <ac:cxnSpMk id="7" creationId="{7D20A28F-A0AA-43C6-9F82-D9125873732A}"/>
          </ac:cxnSpMkLst>
        </pc:cxnChg>
        <pc:cxnChg chg="add mod">
          <ac:chgData name="João Rafael" userId="3ffbbe4898256e6c" providerId="LiveId" clId="{A9550DEC-3F3A-4A54-8C85-A307E81B373F}" dt="2021-03-06T17:21:27.911" v="3812" actId="11529"/>
          <ac:cxnSpMkLst>
            <pc:docMk/>
            <pc:sldMk cId="3970531275" sldId="266"/>
            <ac:cxnSpMk id="12" creationId="{54CD4D77-81D9-41F9-8A95-76E7C1570B2A}"/>
          </ac:cxnSpMkLst>
        </pc:cxnChg>
        <pc:cxnChg chg="add mod">
          <ac:chgData name="João Rafael" userId="3ffbbe4898256e6c" providerId="LiveId" clId="{A9550DEC-3F3A-4A54-8C85-A307E81B373F}" dt="2021-03-06T17:21:54.260" v="3826" actId="11529"/>
          <ac:cxnSpMkLst>
            <pc:docMk/>
            <pc:sldMk cId="3970531275" sldId="266"/>
            <ac:cxnSpMk id="15" creationId="{2B090B20-5436-4D6F-ADD8-B63D52D6A1CE}"/>
          </ac:cxnSpMkLst>
        </pc:cxnChg>
        <pc:cxnChg chg="add">
          <ac:chgData name="João Rafael" userId="3ffbbe4898256e6c" providerId="LiveId" clId="{A9550DEC-3F3A-4A54-8C85-A307E81B373F}" dt="2021-03-06T17:22:49.491" v="3835" actId="11529"/>
          <ac:cxnSpMkLst>
            <pc:docMk/>
            <pc:sldMk cId="3970531275" sldId="266"/>
            <ac:cxnSpMk id="18" creationId="{0A45ECA3-A779-4180-B15D-890BA3716E49}"/>
          </ac:cxnSpMkLst>
        </pc:cxnChg>
      </pc:sldChg>
      <pc:sldChg chg="addSp delSp modSp mod">
        <pc:chgData name="João Rafael" userId="3ffbbe4898256e6c" providerId="LiveId" clId="{A9550DEC-3F3A-4A54-8C85-A307E81B373F}" dt="2021-03-06T18:04:16.113" v="3985" actId="1076"/>
        <pc:sldMkLst>
          <pc:docMk/>
          <pc:sldMk cId="3214567299" sldId="267"/>
        </pc:sldMkLst>
        <pc:spChg chg="add mod">
          <ac:chgData name="João Rafael" userId="3ffbbe4898256e6c" providerId="LiveId" clId="{A9550DEC-3F3A-4A54-8C85-A307E81B373F}" dt="2021-03-06T17:38:45.168" v="3936" actId="1076"/>
          <ac:spMkLst>
            <pc:docMk/>
            <pc:sldMk cId="3214567299" sldId="267"/>
            <ac:spMk id="4" creationId="{407C092E-2ADD-4904-A33E-86E98C179B73}"/>
          </ac:spMkLst>
        </pc:spChg>
        <pc:spChg chg="add mod">
          <ac:chgData name="João Rafael" userId="3ffbbe4898256e6c" providerId="LiveId" clId="{A9550DEC-3F3A-4A54-8C85-A307E81B373F}" dt="2021-03-06T17:57:17.069" v="3949" actId="20577"/>
          <ac:spMkLst>
            <pc:docMk/>
            <pc:sldMk cId="3214567299" sldId="267"/>
            <ac:spMk id="7" creationId="{68CF0284-E802-46E5-9254-473DAE9FA4A8}"/>
          </ac:spMkLst>
        </pc:spChg>
        <pc:spChg chg="mod">
          <ac:chgData name="João Rafael" userId="3ffbbe4898256e6c" providerId="LiveId" clId="{A9550DEC-3F3A-4A54-8C85-A307E81B373F}" dt="2021-03-06T17:43:30.408" v="3937" actId="1076"/>
          <ac:spMkLst>
            <pc:docMk/>
            <pc:sldMk cId="3214567299" sldId="267"/>
            <ac:spMk id="8" creationId="{C1BD574A-998B-4C7E-9123-AE3D35DA16F0}"/>
          </ac:spMkLst>
        </pc:spChg>
        <pc:spChg chg="add mod">
          <ac:chgData name="João Rafael" userId="3ffbbe4898256e6c" providerId="LiveId" clId="{A9550DEC-3F3A-4A54-8C85-A307E81B373F}" dt="2021-03-06T18:04:16.113" v="3985" actId="1076"/>
          <ac:spMkLst>
            <pc:docMk/>
            <pc:sldMk cId="3214567299" sldId="267"/>
            <ac:spMk id="11" creationId="{C0275CB2-0030-4142-9B32-8BC5F036CBCD}"/>
          </ac:spMkLst>
        </pc:spChg>
        <pc:graphicFrameChg chg="mod">
          <ac:chgData name="João Rafael" userId="3ffbbe4898256e6c" providerId="LiveId" clId="{A9550DEC-3F3A-4A54-8C85-A307E81B373F}" dt="2021-03-05T17:28:57.594" v="2690"/>
          <ac:graphicFrameMkLst>
            <pc:docMk/>
            <pc:sldMk cId="3214567299" sldId="267"/>
            <ac:graphicFrameMk id="2" creationId="{B11E9249-1790-4529-BDB5-8D6FBD49A84D}"/>
          </ac:graphicFrameMkLst>
        </pc:graphicFrameChg>
        <pc:picChg chg="mod">
          <ac:chgData name="João Rafael" userId="3ffbbe4898256e6c" providerId="LiveId" clId="{A9550DEC-3F3A-4A54-8C85-A307E81B373F}" dt="2021-03-06T17:37:48.084" v="3930" actId="14100"/>
          <ac:picMkLst>
            <pc:docMk/>
            <pc:sldMk cId="3214567299" sldId="267"/>
            <ac:picMk id="9218" creationId="{B9CE36A5-B7C0-4279-92B7-F35312A13B20}"/>
          </ac:picMkLst>
        </pc:picChg>
        <pc:cxnChg chg="add">
          <ac:chgData name="João Rafael" userId="3ffbbe4898256e6c" providerId="LiveId" clId="{A9550DEC-3F3A-4A54-8C85-A307E81B373F}" dt="2021-03-06T17:45:34.319" v="3938" actId="11529"/>
          <ac:cxnSpMkLst>
            <pc:docMk/>
            <pc:sldMk cId="3214567299" sldId="267"/>
            <ac:cxnSpMk id="6" creationId="{54D08F6B-970C-4B55-AB9B-E8B7B4CB5699}"/>
          </ac:cxnSpMkLst>
        </pc:cxnChg>
        <pc:cxnChg chg="add">
          <ac:chgData name="João Rafael" userId="3ffbbe4898256e6c" providerId="LiveId" clId="{A9550DEC-3F3A-4A54-8C85-A307E81B373F}" dt="2021-03-06T18:02:42.076" v="3950" actId="11529"/>
          <ac:cxnSpMkLst>
            <pc:docMk/>
            <pc:sldMk cId="3214567299" sldId="267"/>
            <ac:cxnSpMk id="10" creationId="{F2EEA785-C486-44AE-AA50-0CC27396DCD4}"/>
          </ac:cxnSpMkLst>
        </pc:cxnChg>
        <pc:cxnChg chg="add del mod">
          <ac:chgData name="João Rafael" userId="3ffbbe4898256e6c" providerId="LiveId" clId="{A9550DEC-3F3A-4A54-8C85-A307E81B373F}" dt="2021-03-06T18:04:06.193" v="3964" actId="478"/>
          <ac:cxnSpMkLst>
            <pc:docMk/>
            <pc:sldMk cId="3214567299" sldId="267"/>
            <ac:cxnSpMk id="13" creationId="{165A3735-DF6B-495A-8B5E-C6C3E8BA1F0C}"/>
          </ac:cxnSpMkLst>
        </pc:cxnChg>
      </pc:sldChg>
      <pc:sldChg chg="addSp delSp modSp mod addCm delCm">
        <pc:chgData name="João Rafael" userId="3ffbbe4898256e6c" providerId="LiveId" clId="{A9550DEC-3F3A-4A54-8C85-A307E81B373F}" dt="2021-03-06T18:18:06.590" v="4082" actId="20577"/>
        <pc:sldMkLst>
          <pc:docMk/>
          <pc:sldMk cId="258068341" sldId="270"/>
        </pc:sldMkLst>
        <pc:spChg chg="add del mod">
          <ac:chgData name="João Rafael" userId="3ffbbe4898256e6c" providerId="LiveId" clId="{A9550DEC-3F3A-4A54-8C85-A307E81B373F}" dt="2021-03-06T18:12:11.249" v="4008"/>
          <ac:spMkLst>
            <pc:docMk/>
            <pc:sldMk cId="258068341" sldId="270"/>
            <ac:spMk id="25" creationId="{708D3136-78F4-47EA-A79A-C23A648DF769}"/>
          </ac:spMkLst>
        </pc:spChg>
        <pc:spChg chg="add del mod">
          <ac:chgData name="João Rafael" userId="3ffbbe4898256e6c" providerId="LiveId" clId="{A9550DEC-3F3A-4A54-8C85-A307E81B373F}" dt="2021-03-06T18:12:58.014" v="4011"/>
          <ac:spMkLst>
            <pc:docMk/>
            <pc:sldMk cId="258068341" sldId="270"/>
            <ac:spMk id="26" creationId="{BCBFA560-2BBD-495D-8318-538465C0F072}"/>
          </ac:spMkLst>
        </pc:spChg>
        <pc:spChg chg="add mod">
          <ac:chgData name="João Rafael" userId="3ffbbe4898256e6c" providerId="LiveId" clId="{A9550DEC-3F3A-4A54-8C85-A307E81B373F}" dt="2021-03-06T18:13:10.350" v="4018" actId="20577"/>
          <ac:spMkLst>
            <pc:docMk/>
            <pc:sldMk cId="258068341" sldId="270"/>
            <ac:spMk id="27" creationId="{8BCFFFF6-6FC5-42A2-AD66-8FCF283C075E}"/>
          </ac:spMkLst>
        </pc:spChg>
        <pc:spChg chg="add mod">
          <ac:chgData name="João Rafael" userId="3ffbbe4898256e6c" providerId="LiveId" clId="{A9550DEC-3F3A-4A54-8C85-A307E81B373F}" dt="2021-03-06T18:14:11.419" v="4029" actId="1076"/>
          <ac:spMkLst>
            <pc:docMk/>
            <pc:sldMk cId="258068341" sldId="270"/>
            <ac:spMk id="28" creationId="{185C193D-B4E8-4812-AC48-E034F9E3D77A}"/>
          </ac:spMkLst>
        </pc:spChg>
        <pc:spChg chg="add del mod">
          <ac:chgData name="João Rafael" userId="3ffbbe4898256e6c" providerId="LiveId" clId="{A9550DEC-3F3A-4A54-8C85-A307E81B373F}" dt="2021-03-06T18:14:22.992" v="4032"/>
          <ac:spMkLst>
            <pc:docMk/>
            <pc:sldMk cId="258068341" sldId="270"/>
            <ac:spMk id="29" creationId="{20E84973-9CFC-4845-AC6E-27D8CAA9DD5D}"/>
          </ac:spMkLst>
        </pc:spChg>
        <pc:spChg chg="add mod">
          <ac:chgData name="João Rafael" userId="3ffbbe4898256e6c" providerId="LiveId" clId="{A9550DEC-3F3A-4A54-8C85-A307E81B373F}" dt="2021-03-06T18:15:15.306" v="4046" actId="1076"/>
          <ac:spMkLst>
            <pc:docMk/>
            <pc:sldMk cId="258068341" sldId="270"/>
            <ac:spMk id="30" creationId="{2201C63C-0D04-4134-8053-B1410D0B7759}"/>
          </ac:spMkLst>
        </pc:spChg>
        <pc:spChg chg="add mod">
          <ac:chgData name="João Rafael" userId="3ffbbe4898256e6c" providerId="LiveId" clId="{A9550DEC-3F3A-4A54-8C85-A307E81B373F}" dt="2021-03-06T18:16:37.058" v="4054" actId="1076"/>
          <ac:spMkLst>
            <pc:docMk/>
            <pc:sldMk cId="258068341" sldId="270"/>
            <ac:spMk id="31" creationId="{815F48FE-FBC3-4D54-A5C8-02AD52CCD671}"/>
          </ac:spMkLst>
        </pc:spChg>
        <pc:spChg chg="add mod">
          <ac:chgData name="João Rafael" userId="3ffbbe4898256e6c" providerId="LiveId" clId="{A9550DEC-3F3A-4A54-8C85-A307E81B373F}" dt="2021-03-06T18:17:46.414" v="4066" actId="1076"/>
          <ac:spMkLst>
            <pc:docMk/>
            <pc:sldMk cId="258068341" sldId="270"/>
            <ac:spMk id="32" creationId="{6B72CB11-EE0C-438A-8007-7F5D936AB619}"/>
          </ac:spMkLst>
        </pc:spChg>
        <pc:spChg chg="add mod">
          <ac:chgData name="João Rafael" userId="3ffbbe4898256e6c" providerId="LiveId" clId="{A9550DEC-3F3A-4A54-8C85-A307E81B373F}" dt="2021-03-06T18:18:06.590" v="4082" actId="20577"/>
          <ac:spMkLst>
            <pc:docMk/>
            <pc:sldMk cId="258068341" sldId="270"/>
            <ac:spMk id="33" creationId="{4C17F311-1320-4754-BDB7-C676D496C2BB}"/>
          </ac:spMkLst>
        </pc:spChg>
        <pc:spChg chg="add mod">
          <ac:chgData name="João Rafael" userId="3ffbbe4898256e6c" providerId="LiveId" clId="{A9550DEC-3F3A-4A54-8C85-A307E81B373F}" dt="2021-03-06T18:17:43.835" v="4065" actId="1076"/>
          <ac:spMkLst>
            <pc:docMk/>
            <pc:sldMk cId="258068341" sldId="270"/>
            <ac:spMk id="36" creationId="{D62DAEFE-5158-4A29-B761-D00B4DD8DB0E}"/>
          </ac:spMkLst>
        </pc:spChg>
        <pc:graphicFrameChg chg="mod">
          <ac:chgData name="João Rafael" userId="3ffbbe4898256e6c" providerId="LiveId" clId="{A9550DEC-3F3A-4A54-8C85-A307E81B373F}" dt="2021-03-05T17:28:57.594" v="2690"/>
          <ac:graphicFrameMkLst>
            <pc:docMk/>
            <pc:sldMk cId="258068341" sldId="270"/>
            <ac:graphicFrameMk id="2" creationId="{83E81E75-ECA1-4134-8280-7A7544DE2CDC}"/>
          </ac:graphicFrameMkLst>
        </pc:graphicFrameChg>
        <pc:graphicFrameChg chg="mod modGraphic">
          <ac:chgData name="João Rafael" userId="3ffbbe4898256e6c" providerId="LiveId" clId="{A9550DEC-3F3A-4A54-8C85-A307E81B373F}" dt="2021-03-06T18:16:48.261" v="4056" actId="14100"/>
          <ac:graphicFrameMkLst>
            <pc:docMk/>
            <pc:sldMk cId="258068341" sldId="270"/>
            <ac:graphicFrameMk id="4" creationId="{4F5EDA80-DB55-4323-9A71-1B44C829BBF6}"/>
          </ac:graphicFrameMkLst>
        </pc:graphicFrameChg>
        <pc:picChg chg="mod">
          <ac:chgData name="João Rafael" userId="3ffbbe4898256e6c" providerId="LiveId" clId="{A9550DEC-3F3A-4A54-8C85-A307E81B373F}" dt="2021-03-06T18:08:58.154" v="3990" actId="1076"/>
          <ac:picMkLst>
            <pc:docMk/>
            <pc:sldMk cId="258068341" sldId="270"/>
            <ac:picMk id="6" creationId="{A22ED07D-B4B1-4003-BAF3-DCF8212B7D38}"/>
          </ac:picMkLst>
        </pc:picChg>
        <pc:picChg chg="mod">
          <ac:chgData name="João Rafael" userId="3ffbbe4898256e6c" providerId="LiveId" clId="{A9550DEC-3F3A-4A54-8C85-A307E81B373F}" dt="2021-03-06T18:09:20.185" v="3994" actId="1076"/>
          <ac:picMkLst>
            <pc:docMk/>
            <pc:sldMk cId="258068341" sldId="270"/>
            <ac:picMk id="7" creationId="{6FD3C6EB-11FE-4C55-8961-8E2988E235D3}"/>
          </ac:picMkLst>
        </pc:picChg>
        <pc:picChg chg="mod">
          <ac:chgData name="João Rafael" userId="3ffbbe4898256e6c" providerId="LiveId" clId="{A9550DEC-3F3A-4A54-8C85-A307E81B373F}" dt="2021-03-06T18:09:14.734" v="3992" actId="1076"/>
          <ac:picMkLst>
            <pc:docMk/>
            <pc:sldMk cId="258068341" sldId="270"/>
            <ac:picMk id="9" creationId="{1DBF39B7-1222-4905-ADBE-8A60057141D4}"/>
          </ac:picMkLst>
        </pc:picChg>
        <pc:picChg chg="mod">
          <ac:chgData name="João Rafael" userId="3ffbbe4898256e6c" providerId="LiveId" clId="{A9550DEC-3F3A-4A54-8C85-A307E81B373F}" dt="2021-03-06T18:08:58.154" v="3990" actId="1076"/>
          <ac:picMkLst>
            <pc:docMk/>
            <pc:sldMk cId="258068341" sldId="270"/>
            <ac:picMk id="10" creationId="{09E94314-6B01-4216-8009-A990B24E67F6}"/>
          </ac:picMkLst>
        </pc:picChg>
        <pc:picChg chg="mod">
          <ac:chgData name="João Rafael" userId="3ffbbe4898256e6c" providerId="LiveId" clId="{A9550DEC-3F3A-4A54-8C85-A307E81B373F}" dt="2021-03-06T18:09:18.853" v="3993" actId="1076"/>
          <ac:picMkLst>
            <pc:docMk/>
            <pc:sldMk cId="258068341" sldId="270"/>
            <ac:picMk id="13" creationId="{4BA90D78-8854-44E8-8A87-71EF97F8B82F}"/>
          </ac:picMkLst>
        </pc:picChg>
        <pc:picChg chg="mod">
          <ac:chgData name="João Rafael" userId="3ffbbe4898256e6c" providerId="LiveId" clId="{A9550DEC-3F3A-4A54-8C85-A307E81B373F}" dt="2021-03-06T18:08:58.154" v="3990" actId="1076"/>
          <ac:picMkLst>
            <pc:docMk/>
            <pc:sldMk cId="258068341" sldId="270"/>
            <ac:picMk id="16" creationId="{E0CE264E-4109-4F03-BF96-C27585441D2C}"/>
          </ac:picMkLst>
        </pc:picChg>
        <pc:picChg chg="mod">
          <ac:chgData name="João Rafael" userId="3ffbbe4898256e6c" providerId="LiveId" clId="{A9550DEC-3F3A-4A54-8C85-A307E81B373F}" dt="2021-03-06T18:08:58.154" v="3990" actId="1076"/>
          <ac:picMkLst>
            <pc:docMk/>
            <pc:sldMk cId="258068341" sldId="270"/>
            <ac:picMk id="18" creationId="{9FFAD852-D543-4117-AB8A-F04DC865A373}"/>
          </ac:picMkLst>
        </pc:picChg>
        <pc:picChg chg="mod">
          <ac:chgData name="João Rafael" userId="3ffbbe4898256e6c" providerId="LiveId" clId="{A9550DEC-3F3A-4A54-8C85-A307E81B373F}" dt="2021-03-06T18:09:29.813" v="3996" actId="1076"/>
          <ac:picMkLst>
            <pc:docMk/>
            <pc:sldMk cId="258068341" sldId="270"/>
            <ac:picMk id="11268" creationId="{1C264D67-5BDD-4988-AF00-2210B194A5E2}"/>
          </ac:picMkLst>
        </pc:picChg>
        <pc:picChg chg="mod">
          <ac:chgData name="João Rafael" userId="3ffbbe4898256e6c" providerId="LiveId" clId="{A9550DEC-3F3A-4A54-8C85-A307E81B373F}" dt="2021-03-06T18:08:58.154" v="3990" actId="1076"/>
          <ac:picMkLst>
            <pc:docMk/>
            <pc:sldMk cId="258068341" sldId="270"/>
            <ac:picMk id="11270" creationId="{63548B08-977A-466F-B459-FDD16C7387F7}"/>
          </ac:picMkLst>
        </pc:picChg>
        <pc:picChg chg="mod">
          <ac:chgData name="João Rafael" userId="3ffbbe4898256e6c" providerId="LiveId" clId="{A9550DEC-3F3A-4A54-8C85-A307E81B373F}" dt="2021-03-06T18:09:09.726" v="3991" actId="1076"/>
          <ac:picMkLst>
            <pc:docMk/>
            <pc:sldMk cId="258068341" sldId="270"/>
            <ac:picMk id="11272" creationId="{383E4015-2895-4670-A210-1DF411D33477}"/>
          </ac:picMkLst>
        </pc:picChg>
        <pc:cxnChg chg="add">
          <ac:chgData name="João Rafael" userId="3ffbbe4898256e6c" providerId="LiveId" clId="{A9550DEC-3F3A-4A54-8C85-A307E81B373F}" dt="2021-03-06T18:09:55.560" v="3997" actId="11529"/>
          <ac:cxnSpMkLst>
            <pc:docMk/>
            <pc:sldMk cId="258068341" sldId="270"/>
            <ac:cxnSpMk id="11" creationId="{9802AC43-3889-44A3-824B-373A332C891B}"/>
          </ac:cxnSpMkLst>
        </pc:cxnChg>
        <pc:cxnChg chg="add">
          <ac:chgData name="João Rafael" userId="3ffbbe4898256e6c" providerId="LiveId" clId="{A9550DEC-3F3A-4A54-8C85-A307E81B373F}" dt="2021-03-06T18:10:13.242" v="3998" actId="11529"/>
          <ac:cxnSpMkLst>
            <pc:docMk/>
            <pc:sldMk cId="258068341" sldId="270"/>
            <ac:cxnSpMk id="14" creationId="{D71A3EFD-C74E-4707-8FA7-A3A03618EB25}"/>
          </ac:cxnSpMkLst>
        </pc:cxnChg>
        <pc:cxnChg chg="add">
          <ac:chgData name="João Rafael" userId="3ffbbe4898256e6c" providerId="LiveId" clId="{A9550DEC-3F3A-4A54-8C85-A307E81B373F}" dt="2021-03-06T18:10:19.990" v="3999" actId="11529"/>
          <ac:cxnSpMkLst>
            <pc:docMk/>
            <pc:sldMk cId="258068341" sldId="270"/>
            <ac:cxnSpMk id="17" creationId="{1575055F-6131-4285-A40B-8F0B3EC23FF4}"/>
          </ac:cxnSpMkLst>
        </pc:cxnChg>
        <pc:cxnChg chg="add mod">
          <ac:chgData name="João Rafael" userId="3ffbbe4898256e6c" providerId="LiveId" clId="{A9550DEC-3F3A-4A54-8C85-A307E81B373F}" dt="2021-03-06T18:10:32.391" v="4001" actId="1076"/>
          <ac:cxnSpMkLst>
            <pc:docMk/>
            <pc:sldMk cId="258068341" sldId="270"/>
            <ac:cxnSpMk id="20" creationId="{E556E04E-74F8-4964-BCA0-2E6478A83833}"/>
          </ac:cxnSpMkLst>
        </pc:cxnChg>
        <pc:cxnChg chg="add">
          <ac:chgData name="João Rafael" userId="3ffbbe4898256e6c" providerId="LiveId" clId="{A9550DEC-3F3A-4A54-8C85-A307E81B373F}" dt="2021-03-06T18:10:43.654" v="4002" actId="11529"/>
          <ac:cxnSpMkLst>
            <pc:docMk/>
            <pc:sldMk cId="258068341" sldId="270"/>
            <ac:cxnSpMk id="22" creationId="{1DF6B740-8AAB-433A-922C-664F0351A5BC}"/>
          </ac:cxnSpMkLst>
        </pc:cxnChg>
        <pc:cxnChg chg="add">
          <ac:chgData name="João Rafael" userId="3ffbbe4898256e6c" providerId="LiveId" clId="{A9550DEC-3F3A-4A54-8C85-A307E81B373F}" dt="2021-03-06T18:11:38.184" v="4003" actId="11529"/>
          <ac:cxnSpMkLst>
            <pc:docMk/>
            <pc:sldMk cId="258068341" sldId="270"/>
            <ac:cxnSpMk id="24" creationId="{DC4E4B87-3E1F-44AF-9937-298DA4373FFE}"/>
          </ac:cxnSpMkLst>
        </pc:cxnChg>
      </pc:sldChg>
      <pc:sldChg chg="addSp modSp mod">
        <pc:chgData name="João Rafael" userId="3ffbbe4898256e6c" providerId="LiveId" clId="{A9550DEC-3F3A-4A54-8C85-A307E81B373F}" dt="2021-03-06T18:21:48.246" v="4112" actId="1076"/>
        <pc:sldMkLst>
          <pc:docMk/>
          <pc:sldMk cId="3340202565" sldId="271"/>
        </pc:sldMkLst>
        <pc:spChg chg="add mod">
          <ac:chgData name="João Rafael" userId="3ffbbe4898256e6c" providerId="LiveId" clId="{A9550DEC-3F3A-4A54-8C85-A307E81B373F}" dt="2021-03-06T18:21:48.246" v="4112" actId="1076"/>
          <ac:spMkLst>
            <pc:docMk/>
            <pc:sldMk cId="3340202565" sldId="271"/>
            <ac:spMk id="16" creationId="{8037D9B2-7809-4F98-8A9D-7430921A0A64}"/>
          </ac:spMkLst>
        </pc:spChg>
        <pc:graphicFrameChg chg="mod">
          <ac:chgData name="João Rafael" userId="3ffbbe4898256e6c" providerId="LiveId" clId="{A9550DEC-3F3A-4A54-8C85-A307E81B373F}" dt="2021-03-05T17:28:57.594" v="2690"/>
          <ac:graphicFrameMkLst>
            <pc:docMk/>
            <pc:sldMk cId="3340202565" sldId="271"/>
            <ac:graphicFrameMk id="2" creationId="{E5E1CE41-4E82-4CA0-A716-67AA984D6F60}"/>
          </ac:graphicFrameMkLst>
        </pc:graphicFrameChg>
        <pc:cxnChg chg="add mod">
          <ac:chgData name="João Rafael" userId="3ffbbe4898256e6c" providerId="LiveId" clId="{A9550DEC-3F3A-4A54-8C85-A307E81B373F}" dt="2021-03-06T18:18:46.992" v="4084" actId="1076"/>
          <ac:cxnSpMkLst>
            <pc:docMk/>
            <pc:sldMk cId="3340202565" sldId="271"/>
            <ac:cxnSpMk id="14" creationId="{206D4607-CB21-4A9E-86DF-0BE76479A7D3}"/>
          </ac:cxnSpMkLst>
        </pc:cxnChg>
      </pc:sldChg>
      <pc:sldChg chg="addSp delSp modSp mod">
        <pc:chgData name="João Rafael" userId="3ffbbe4898256e6c" providerId="LiveId" clId="{A9550DEC-3F3A-4A54-8C85-A307E81B373F}" dt="2021-03-06T19:25:14.469" v="4574" actId="14100"/>
        <pc:sldMkLst>
          <pc:docMk/>
          <pc:sldMk cId="418731271" sldId="272"/>
        </pc:sldMkLst>
        <pc:spChg chg="mod">
          <ac:chgData name="João Rafael" userId="3ffbbe4898256e6c" providerId="LiveId" clId="{A9550DEC-3F3A-4A54-8C85-A307E81B373F}" dt="2021-03-06T19:25:10.327" v="4573" actId="1076"/>
          <ac:spMkLst>
            <pc:docMk/>
            <pc:sldMk cId="418731271" sldId="272"/>
            <ac:spMk id="10" creationId="{007F39BF-F12D-410A-A81C-AE6C4467240A}"/>
          </ac:spMkLst>
        </pc:spChg>
        <pc:spChg chg="add mod">
          <ac:chgData name="João Rafael" userId="3ffbbe4898256e6c" providerId="LiveId" clId="{A9550DEC-3F3A-4A54-8C85-A307E81B373F}" dt="2021-03-05T17:09:29.451" v="2447" actId="1076"/>
          <ac:spMkLst>
            <pc:docMk/>
            <pc:sldMk cId="418731271" sldId="272"/>
            <ac:spMk id="29" creationId="{147B9EBC-8D63-4D24-B076-BC7A436C34EC}"/>
          </ac:spMkLst>
        </pc:spChg>
        <pc:spChg chg="add mod">
          <ac:chgData name="João Rafael" userId="3ffbbe4898256e6c" providerId="LiveId" clId="{A9550DEC-3F3A-4A54-8C85-A307E81B373F}" dt="2021-03-06T19:19:49.031" v="4426" actId="20577"/>
          <ac:spMkLst>
            <pc:docMk/>
            <pc:sldMk cId="418731271" sldId="272"/>
            <ac:spMk id="43" creationId="{48AD111A-C8BF-435F-B437-DAD20C05D55A}"/>
          </ac:spMkLst>
        </pc:spChg>
        <pc:spChg chg="add mod">
          <ac:chgData name="João Rafael" userId="3ffbbe4898256e6c" providerId="LiveId" clId="{A9550DEC-3F3A-4A54-8C85-A307E81B373F}" dt="2021-03-06T19:21:24.179" v="4436" actId="1076"/>
          <ac:spMkLst>
            <pc:docMk/>
            <pc:sldMk cId="418731271" sldId="272"/>
            <ac:spMk id="44" creationId="{388C6969-FA07-42D9-87A3-E52A40859F07}"/>
          </ac:spMkLst>
        </pc:spChg>
        <pc:spChg chg="add mod">
          <ac:chgData name="João Rafael" userId="3ffbbe4898256e6c" providerId="LiveId" clId="{A9550DEC-3F3A-4A54-8C85-A307E81B373F}" dt="2021-03-06T19:21:36.418" v="4444" actId="1076"/>
          <ac:spMkLst>
            <pc:docMk/>
            <pc:sldMk cId="418731271" sldId="272"/>
            <ac:spMk id="45" creationId="{F807E8ED-F1E8-469E-A8A8-4A52FF7127ED}"/>
          </ac:spMkLst>
        </pc:spChg>
        <pc:spChg chg="add mod">
          <ac:chgData name="João Rafael" userId="3ffbbe4898256e6c" providerId="LiveId" clId="{A9550DEC-3F3A-4A54-8C85-A307E81B373F}" dt="2021-03-06T19:22:09.647" v="4455" actId="1076"/>
          <ac:spMkLst>
            <pc:docMk/>
            <pc:sldMk cId="418731271" sldId="272"/>
            <ac:spMk id="49" creationId="{B87ADF2F-1548-4E26-829A-877D27FC6786}"/>
          </ac:spMkLst>
        </pc:spChg>
        <pc:spChg chg="add mod">
          <ac:chgData name="João Rafael" userId="3ffbbe4898256e6c" providerId="LiveId" clId="{A9550DEC-3F3A-4A54-8C85-A307E81B373F}" dt="2021-03-06T19:22:28.376" v="4463" actId="1076"/>
          <ac:spMkLst>
            <pc:docMk/>
            <pc:sldMk cId="418731271" sldId="272"/>
            <ac:spMk id="50" creationId="{115DD083-3511-428E-BD64-74CBDC5717AF}"/>
          </ac:spMkLst>
        </pc:spChg>
        <pc:spChg chg="add mod">
          <ac:chgData name="João Rafael" userId="3ffbbe4898256e6c" providerId="LiveId" clId="{A9550DEC-3F3A-4A54-8C85-A307E81B373F}" dt="2021-03-06T19:23:44.635" v="4496" actId="20577"/>
          <ac:spMkLst>
            <pc:docMk/>
            <pc:sldMk cId="418731271" sldId="272"/>
            <ac:spMk id="51" creationId="{FF8225C6-55C6-4022-A523-F907E2DDA8A7}"/>
          </ac:spMkLst>
        </pc:spChg>
        <pc:spChg chg="add mod">
          <ac:chgData name="João Rafael" userId="3ffbbe4898256e6c" providerId="LiveId" clId="{A9550DEC-3F3A-4A54-8C85-A307E81B373F}" dt="2021-03-06T19:24:30.296" v="4563" actId="20577"/>
          <ac:spMkLst>
            <pc:docMk/>
            <pc:sldMk cId="418731271" sldId="272"/>
            <ac:spMk id="52" creationId="{4A153E51-2E69-4994-8EA0-BD82A0E0D662}"/>
          </ac:spMkLst>
        </pc:spChg>
        <pc:spChg chg="add mod">
          <ac:chgData name="João Rafael" userId="3ffbbe4898256e6c" providerId="LiveId" clId="{A9550DEC-3F3A-4A54-8C85-A307E81B373F}" dt="2021-03-06T19:25:07.335" v="4572" actId="1076"/>
          <ac:spMkLst>
            <pc:docMk/>
            <pc:sldMk cId="418731271" sldId="272"/>
            <ac:spMk id="55" creationId="{71B8884C-05A5-420A-8A68-F98F99BF5417}"/>
          </ac:spMkLst>
        </pc:spChg>
        <pc:graphicFrameChg chg="mod">
          <ac:chgData name="João Rafael" userId="3ffbbe4898256e6c" providerId="LiveId" clId="{A9550DEC-3F3A-4A54-8C85-A307E81B373F}" dt="2021-03-05T17:28:57.594" v="2690"/>
          <ac:graphicFrameMkLst>
            <pc:docMk/>
            <pc:sldMk cId="418731271" sldId="272"/>
            <ac:graphicFrameMk id="2" creationId="{1D032088-D8E5-49AE-9822-728AC5990782}"/>
          </ac:graphicFrameMkLst>
        </pc:graphicFrameChg>
        <pc:picChg chg="add mod">
          <ac:chgData name="João Rafael" userId="3ffbbe4898256e6c" providerId="LiveId" clId="{A9550DEC-3F3A-4A54-8C85-A307E81B373F}" dt="2021-03-06T19:16:03.099" v="4397" actId="1076"/>
          <ac:picMkLst>
            <pc:docMk/>
            <pc:sldMk cId="418731271" sldId="272"/>
            <ac:picMk id="22" creationId="{3FB40FA6-AEFB-425A-B339-B69D08727050}"/>
          </ac:picMkLst>
        </pc:picChg>
        <pc:picChg chg="add mod">
          <ac:chgData name="João Rafael" userId="3ffbbe4898256e6c" providerId="LiveId" clId="{A9550DEC-3F3A-4A54-8C85-A307E81B373F}" dt="2021-03-06T19:16:07.939" v="4398" actId="1076"/>
          <ac:picMkLst>
            <pc:docMk/>
            <pc:sldMk cId="418731271" sldId="272"/>
            <ac:picMk id="23" creationId="{C5880FCC-1B97-4E92-A0EC-2D64BE3936F2}"/>
          </ac:picMkLst>
        </pc:picChg>
        <pc:picChg chg="add mod">
          <ac:chgData name="João Rafael" userId="3ffbbe4898256e6c" providerId="LiveId" clId="{A9550DEC-3F3A-4A54-8C85-A307E81B373F}" dt="2021-03-06T19:14:08.839" v="4387" actId="1076"/>
          <ac:picMkLst>
            <pc:docMk/>
            <pc:sldMk cId="418731271" sldId="272"/>
            <ac:picMk id="24" creationId="{B46EB782-1B36-4BB9-BD90-33F175E9A791}"/>
          </ac:picMkLst>
        </pc:picChg>
        <pc:picChg chg="add del mod">
          <ac:chgData name="João Rafael" userId="3ffbbe4898256e6c" providerId="LiveId" clId="{A9550DEC-3F3A-4A54-8C85-A307E81B373F}" dt="2021-03-06T19:13:31.738" v="4374" actId="478"/>
          <ac:picMkLst>
            <pc:docMk/>
            <pc:sldMk cId="418731271" sldId="272"/>
            <ac:picMk id="25" creationId="{BA166E0C-791A-4112-A4AF-365C8F44CEF8}"/>
          </ac:picMkLst>
        </pc:picChg>
        <pc:picChg chg="add del mod">
          <ac:chgData name="João Rafael" userId="3ffbbe4898256e6c" providerId="LiveId" clId="{A9550DEC-3F3A-4A54-8C85-A307E81B373F}" dt="2021-03-06T19:13:33.256" v="4375" actId="478"/>
          <ac:picMkLst>
            <pc:docMk/>
            <pc:sldMk cId="418731271" sldId="272"/>
            <ac:picMk id="26" creationId="{DE460FA9-1C16-4A3E-9835-0CB1A0ECAAB2}"/>
          </ac:picMkLst>
        </pc:picChg>
        <pc:picChg chg="add del mod">
          <ac:chgData name="João Rafael" userId="3ffbbe4898256e6c" providerId="LiveId" clId="{A9550DEC-3F3A-4A54-8C85-A307E81B373F}" dt="2021-03-06T19:13:33.542" v="4376" actId="478"/>
          <ac:picMkLst>
            <pc:docMk/>
            <pc:sldMk cId="418731271" sldId="272"/>
            <ac:picMk id="27" creationId="{86852557-C726-4FCA-B887-62D05C86134B}"/>
          </ac:picMkLst>
        </pc:picChg>
        <pc:picChg chg="add del mod">
          <ac:chgData name="João Rafael" userId="3ffbbe4898256e6c" providerId="LiveId" clId="{A9550DEC-3F3A-4A54-8C85-A307E81B373F}" dt="2021-03-06T19:13:34.493" v="4377" actId="478"/>
          <ac:picMkLst>
            <pc:docMk/>
            <pc:sldMk cId="418731271" sldId="272"/>
            <ac:picMk id="28" creationId="{3A4EB913-2E7E-4BF5-92F6-BAF3E2CF8603}"/>
          </ac:picMkLst>
        </pc:picChg>
        <pc:picChg chg="add mod">
          <ac:chgData name="João Rafael" userId="3ffbbe4898256e6c" providerId="LiveId" clId="{A9550DEC-3F3A-4A54-8C85-A307E81B373F}" dt="2021-03-06T19:14:07.411" v="4386" actId="1076"/>
          <ac:picMkLst>
            <pc:docMk/>
            <pc:sldMk cId="418731271" sldId="272"/>
            <ac:picMk id="36" creationId="{2942EAC0-6AA5-48A5-BA20-05C3E8A02362}"/>
          </ac:picMkLst>
        </pc:picChg>
        <pc:picChg chg="add mod">
          <ac:chgData name="João Rafael" userId="3ffbbe4898256e6c" providerId="LiveId" clId="{A9550DEC-3F3A-4A54-8C85-A307E81B373F}" dt="2021-03-06T19:13:55.434" v="4381" actId="1076"/>
          <ac:picMkLst>
            <pc:docMk/>
            <pc:sldMk cId="418731271" sldId="272"/>
            <ac:picMk id="37" creationId="{83A06C87-2123-403A-9D0A-39E72FC04A69}"/>
          </ac:picMkLst>
        </pc:picChg>
        <pc:picChg chg="add mod">
          <ac:chgData name="João Rafael" userId="3ffbbe4898256e6c" providerId="LiveId" clId="{A9550DEC-3F3A-4A54-8C85-A307E81B373F}" dt="2021-03-06T19:13:59.243" v="4383" actId="1076"/>
          <ac:picMkLst>
            <pc:docMk/>
            <pc:sldMk cId="418731271" sldId="272"/>
            <ac:picMk id="38" creationId="{6B8E5361-EF2B-42E8-9149-379AEDB5B424}"/>
          </ac:picMkLst>
        </pc:picChg>
        <pc:picChg chg="add mod">
          <ac:chgData name="João Rafael" userId="3ffbbe4898256e6c" providerId="LiveId" clId="{A9550DEC-3F3A-4A54-8C85-A307E81B373F}" dt="2021-03-06T19:14:03.069" v="4385" actId="1076"/>
          <ac:picMkLst>
            <pc:docMk/>
            <pc:sldMk cId="418731271" sldId="272"/>
            <ac:picMk id="39" creationId="{FE05B2F2-A07D-45A7-AFFC-97A9EC65DCA1}"/>
          </ac:picMkLst>
        </pc:picChg>
        <pc:cxnChg chg="add del">
          <ac:chgData name="João Rafael" userId="3ffbbe4898256e6c" providerId="LiveId" clId="{A9550DEC-3F3A-4A54-8C85-A307E81B373F}" dt="2021-03-06T19:19:40.398" v="4400" actId="478"/>
          <ac:cxnSpMkLst>
            <pc:docMk/>
            <pc:sldMk cId="418731271" sldId="272"/>
            <ac:cxnSpMk id="8" creationId="{407EF945-B7CF-4D99-9EC9-4B02ADF7A93C}"/>
          </ac:cxnSpMkLst>
        </pc:cxnChg>
        <pc:cxnChg chg="mod">
          <ac:chgData name="João Rafael" userId="3ffbbe4898256e6c" providerId="LiveId" clId="{A9550DEC-3F3A-4A54-8C85-A307E81B373F}" dt="2021-03-06T19:25:14.469" v="4574" actId="14100"/>
          <ac:cxnSpMkLst>
            <pc:docMk/>
            <pc:sldMk cId="418731271" sldId="272"/>
            <ac:cxnSpMk id="9" creationId="{ACE71902-A388-4EA8-85D8-BBBB8E9BD85A}"/>
          </ac:cxnSpMkLst>
        </pc:cxnChg>
        <pc:cxnChg chg="add mod">
          <ac:chgData name="João Rafael" userId="3ffbbe4898256e6c" providerId="LiveId" clId="{A9550DEC-3F3A-4A54-8C85-A307E81B373F}" dt="2021-03-05T17:10:03.046" v="2455" actId="14100"/>
          <ac:cxnSpMkLst>
            <pc:docMk/>
            <pc:sldMk cId="418731271" sldId="272"/>
            <ac:cxnSpMk id="31" creationId="{5537AC84-B148-4C62-885E-BE7DC762D2D3}"/>
          </ac:cxnSpMkLst>
        </pc:cxnChg>
        <pc:cxnChg chg="add mod">
          <ac:chgData name="João Rafael" userId="3ffbbe4898256e6c" providerId="LiveId" clId="{A9550DEC-3F3A-4A54-8C85-A307E81B373F}" dt="2021-03-06T19:12:53.214" v="4369" actId="1076"/>
          <ac:cxnSpMkLst>
            <pc:docMk/>
            <pc:sldMk cId="418731271" sldId="272"/>
            <ac:cxnSpMk id="32" creationId="{992D5A7B-6DBB-48CF-9183-196C2B4C4780}"/>
          </ac:cxnSpMkLst>
        </pc:cxnChg>
        <pc:cxnChg chg="add mod">
          <ac:chgData name="João Rafael" userId="3ffbbe4898256e6c" providerId="LiveId" clId="{A9550DEC-3F3A-4A54-8C85-A307E81B373F}" dt="2021-03-06T19:13:13.927" v="4371" actId="14100"/>
          <ac:cxnSpMkLst>
            <pc:docMk/>
            <pc:sldMk cId="418731271" sldId="272"/>
            <ac:cxnSpMk id="34" creationId="{6ABA0DA1-369B-41EB-8F3B-6B03BEFEC8AB}"/>
          </ac:cxnSpMkLst>
        </pc:cxnChg>
        <pc:cxnChg chg="add mod">
          <ac:chgData name="João Rafael" userId="3ffbbe4898256e6c" providerId="LiveId" clId="{A9550DEC-3F3A-4A54-8C85-A307E81B373F}" dt="2021-03-06T19:14:27.776" v="4389" actId="14100"/>
          <ac:cxnSpMkLst>
            <pc:docMk/>
            <pc:sldMk cId="418731271" sldId="272"/>
            <ac:cxnSpMk id="41" creationId="{D58020CC-45A1-4EA6-B53C-B444A379BF06}"/>
          </ac:cxnSpMkLst>
        </pc:cxnChg>
        <pc:cxnChg chg="add mod">
          <ac:chgData name="João Rafael" userId="3ffbbe4898256e6c" providerId="LiveId" clId="{A9550DEC-3F3A-4A54-8C85-A307E81B373F}" dt="2021-03-06T19:21:59.569" v="4447" actId="14100"/>
          <ac:cxnSpMkLst>
            <pc:docMk/>
            <pc:sldMk cId="418731271" sldId="272"/>
            <ac:cxnSpMk id="47" creationId="{C58618DF-C1A0-46FE-B679-40DA3E65F46D}"/>
          </ac:cxnSpMkLst>
        </pc:cxnChg>
        <pc:cxnChg chg="add">
          <ac:chgData name="João Rafael" userId="3ffbbe4898256e6c" providerId="LiveId" clId="{A9550DEC-3F3A-4A54-8C85-A307E81B373F}" dt="2021-03-06T19:24:49.606" v="4564" actId="11529"/>
          <ac:cxnSpMkLst>
            <pc:docMk/>
            <pc:sldMk cId="418731271" sldId="272"/>
            <ac:cxnSpMk id="54" creationId="{F12E785E-027F-476B-BA4D-95AA748BA50E}"/>
          </ac:cxnSpMkLst>
        </pc:cxnChg>
      </pc:sldChg>
      <pc:sldChg chg="addSp modSp mod">
        <pc:chgData name="João Rafael" userId="3ffbbe4898256e6c" providerId="LiveId" clId="{A9550DEC-3F3A-4A54-8C85-A307E81B373F}" dt="2021-03-06T19:04:37.302" v="4293" actId="1076"/>
        <pc:sldMkLst>
          <pc:docMk/>
          <pc:sldMk cId="398475763" sldId="273"/>
        </pc:sldMkLst>
        <pc:spChg chg="mod">
          <ac:chgData name="João Rafael" userId="3ffbbe4898256e6c" providerId="LiveId" clId="{A9550DEC-3F3A-4A54-8C85-A307E81B373F}" dt="2021-03-06T19:00:32.354" v="4287" actId="1076"/>
          <ac:spMkLst>
            <pc:docMk/>
            <pc:sldMk cId="398475763" sldId="273"/>
            <ac:spMk id="4" creationId="{57BDDDF8-D1EF-4B48-889B-FE383CF41DCA}"/>
          </ac:spMkLst>
        </pc:spChg>
        <pc:graphicFrameChg chg="mod">
          <ac:chgData name="João Rafael" userId="3ffbbe4898256e6c" providerId="LiveId" clId="{A9550DEC-3F3A-4A54-8C85-A307E81B373F}" dt="2021-03-05T17:28:57.594" v="2690"/>
          <ac:graphicFrameMkLst>
            <pc:docMk/>
            <pc:sldMk cId="398475763" sldId="273"/>
            <ac:graphicFrameMk id="2" creationId="{D467E5EC-7840-432C-BE39-4EB5310DC21C}"/>
          </ac:graphicFrameMkLst>
        </pc:graphicFrameChg>
        <pc:picChg chg="add mod">
          <ac:chgData name="João Rafael" userId="3ffbbe4898256e6c" providerId="LiveId" clId="{A9550DEC-3F3A-4A54-8C85-A307E81B373F}" dt="2021-03-06T19:04:37.302" v="4293" actId="1076"/>
          <ac:picMkLst>
            <pc:docMk/>
            <pc:sldMk cId="398475763" sldId="273"/>
            <ac:picMk id="1026" creationId="{01A3AD93-55A6-4B71-A328-6C42C6DCB2E4}"/>
          </ac:picMkLst>
        </pc:picChg>
      </pc:sldChg>
      <pc:sldChg chg="addSp delSp modSp mod">
        <pc:chgData name="João Rafael" userId="3ffbbe4898256e6c" providerId="LiveId" clId="{A9550DEC-3F3A-4A54-8C85-A307E81B373F}" dt="2021-03-06T19:56:39.068" v="4666" actId="14100"/>
        <pc:sldMkLst>
          <pc:docMk/>
          <pc:sldMk cId="1514518773" sldId="274"/>
        </pc:sldMkLst>
        <pc:spChg chg="add mod">
          <ac:chgData name="João Rafael" userId="3ffbbe4898256e6c" providerId="LiveId" clId="{A9550DEC-3F3A-4A54-8C85-A307E81B373F}" dt="2021-03-06T19:50:02.702" v="4587" actId="1076"/>
          <ac:spMkLst>
            <pc:docMk/>
            <pc:sldMk cId="1514518773" sldId="274"/>
            <ac:spMk id="11" creationId="{F9C4D7FE-A181-4540-AD23-20AC68789CAC}"/>
          </ac:spMkLst>
        </pc:spChg>
        <pc:spChg chg="add mod">
          <ac:chgData name="João Rafael" userId="3ffbbe4898256e6c" providerId="LiveId" clId="{A9550DEC-3F3A-4A54-8C85-A307E81B373F}" dt="2021-03-06T19:50:14.093" v="4595" actId="20577"/>
          <ac:spMkLst>
            <pc:docMk/>
            <pc:sldMk cId="1514518773" sldId="274"/>
            <ac:spMk id="12" creationId="{1F5BAF9D-455B-4F48-AE73-1BE4C5343A9B}"/>
          </ac:spMkLst>
        </pc:spChg>
        <pc:spChg chg="add mod">
          <ac:chgData name="João Rafael" userId="3ffbbe4898256e6c" providerId="LiveId" clId="{A9550DEC-3F3A-4A54-8C85-A307E81B373F}" dt="2021-03-06T19:50:23.373" v="4602" actId="20577"/>
          <ac:spMkLst>
            <pc:docMk/>
            <pc:sldMk cId="1514518773" sldId="274"/>
            <ac:spMk id="13" creationId="{072990C6-135A-4A1C-9B34-62207CDD5E44}"/>
          </ac:spMkLst>
        </pc:spChg>
        <pc:spChg chg="add mod">
          <ac:chgData name="João Rafael" userId="3ffbbe4898256e6c" providerId="LiveId" clId="{A9550DEC-3F3A-4A54-8C85-A307E81B373F}" dt="2021-03-06T19:50:53.874" v="4628" actId="20577"/>
          <ac:spMkLst>
            <pc:docMk/>
            <pc:sldMk cId="1514518773" sldId="274"/>
            <ac:spMk id="16" creationId="{583BEF83-64EB-45A8-AE94-124357ED1B25}"/>
          </ac:spMkLst>
        </pc:spChg>
        <pc:spChg chg="add mod">
          <ac:chgData name="João Rafael" userId="3ffbbe4898256e6c" providerId="LiveId" clId="{A9550DEC-3F3A-4A54-8C85-A307E81B373F}" dt="2021-03-06T19:52:31.239" v="4637" actId="1076"/>
          <ac:spMkLst>
            <pc:docMk/>
            <pc:sldMk cId="1514518773" sldId="274"/>
            <ac:spMk id="17" creationId="{A7F3C7E5-BF32-4813-8720-4B2764E0766F}"/>
          </ac:spMkLst>
        </pc:spChg>
        <pc:spChg chg="add del mod">
          <ac:chgData name="João Rafael" userId="3ffbbe4898256e6c" providerId="LiveId" clId="{A9550DEC-3F3A-4A54-8C85-A307E81B373F}" dt="2021-03-06T19:56:23.609" v="4649" actId="478"/>
          <ac:spMkLst>
            <pc:docMk/>
            <pc:sldMk cId="1514518773" sldId="274"/>
            <ac:spMk id="24" creationId="{5749E2A6-FA37-41B7-B575-8ABAA523F9A8}"/>
          </ac:spMkLst>
        </pc:spChg>
        <pc:spChg chg="add mod">
          <ac:chgData name="João Rafael" userId="3ffbbe4898256e6c" providerId="LiveId" clId="{A9550DEC-3F3A-4A54-8C85-A307E81B373F}" dt="2021-03-06T19:56:39.068" v="4666" actId="14100"/>
          <ac:spMkLst>
            <pc:docMk/>
            <pc:sldMk cId="1514518773" sldId="274"/>
            <ac:spMk id="25" creationId="{27C201A5-E09F-4FCC-96E6-997C4DF037DD}"/>
          </ac:spMkLst>
        </pc:spChg>
        <pc:graphicFrameChg chg="mod">
          <ac:chgData name="João Rafael" userId="3ffbbe4898256e6c" providerId="LiveId" clId="{A9550DEC-3F3A-4A54-8C85-A307E81B373F}" dt="2021-03-05T17:28:57.594" v="2690"/>
          <ac:graphicFrameMkLst>
            <pc:docMk/>
            <pc:sldMk cId="1514518773" sldId="274"/>
            <ac:graphicFrameMk id="2" creationId="{0DC364BB-FADF-4249-BFFE-A046501D25B1}"/>
          </ac:graphicFrameMkLst>
        </pc:graphicFrameChg>
        <pc:cxnChg chg="add">
          <ac:chgData name="João Rafael" userId="3ffbbe4898256e6c" providerId="LiveId" clId="{A9550DEC-3F3A-4A54-8C85-A307E81B373F}" dt="2021-03-06T19:47:15.088" v="4575" actId="11529"/>
          <ac:cxnSpMkLst>
            <pc:docMk/>
            <pc:sldMk cId="1514518773" sldId="274"/>
            <ac:cxnSpMk id="5" creationId="{EF1E3FBB-BC93-4BB3-A578-A03E16DF0C2E}"/>
          </ac:cxnSpMkLst>
        </pc:cxnChg>
        <pc:cxnChg chg="add">
          <ac:chgData name="João Rafael" userId="3ffbbe4898256e6c" providerId="LiveId" clId="{A9550DEC-3F3A-4A54-8C85-A307E81B373F}" dt="2021-03-06T19:47:20.216" v="4576" actId="11529"/>
          <ac:cxnSpMkLst>
            <pc:docMk/>
            <pc:sldMk cId="1514518773" sldId="274"/>
            <ac:cxnSpMk id="8" creationId="{51EFFDA6-ED3C-43E4-A75A-020F26CC0A02}"/>
          </ac:cxnSpMkLst>
        </pc:cxnChg>
        <pc:cxnChg chg="add">
          <ac:chgData name="João Rafael" userId="3ffbbe4898256e6c" providerId="LiveId" clId="{A9550DEC-3F3A-4A54-8C85-A307E81B373F}" dt="2021-03-06T19:47:32.247" v="4577" actId="11529"/>
          <ac:cxnSpMkLst>
            <pc:docMk/>
            <pc:sldMk cId="1514518773" sldId="274"/>
            <ac:cxnSpMk id="10" creationId="{C1E773F6-BDF3-46E3-AA76-E997E7EEC07F}"/>
          </ac:cxnSpMkLst>
        </pc:cxnChg>
        <pc:cxnChg chg="add">
          <ac:chgData name="João Rafael" userId="3ffbbe4898256e6c" providerId="LiveId" clId="{A9550DEC-3F3A-4A54-8C85-A307E81B373F}" dt="2021-03-06T19:50:39.037" v="4603" actId="11529"/>
          <ac:cxnSpMkLst>
            <pc:docMk/>
            <pc:sldMk cId="1514518773" sldId="274"/>
            <ac:cxnSpMk id="15" creationId="{3681A604-AFF8-404D-A680-B15D4ADB001B}"/>
          </ac:cxnSpMkLst>
        </pc:cxnChg>
        <pc:cxnChg chg="add del mod">
          <ac:chgData name="João Rafael" userId="3ffbbe4898256e6c" providerId="LiveId" clId="{A9550DEC-3F3A-4A54-8C85-A307E81B373F}" dt="2021-03-06T19:52:46.420" v="4639" actId="478"/>
          <ac:cxnSpMkLst>
            <pc:docMk/>
            <pc:sldMk cId="1514518773" sldId="274"/>
            <ac:cxnSpMk id="19" creationId="{82A5083A-A1AB-478D-862B-0DD413B7B480}"/>
          </ac:cxnSpMkLst>
        </pc:cxnChg>
        <pc:cxnChg chg="add mod">
          <ac:chgData name="João Rafael" userId="3ffbbe4898256e6c" providerId="LiveId" clId="{A9550DEC-3F3A-4A54-8C85-A307E81B373F}" dt="2021-03-06T19:56:02.346" v="4640" actId="11529"/>
          <ac:cxnSpMkLst>
            <pc:docMk/>
            <pc:sldMk cId="1514518773" sldId="274"/>
            <ac:cxnSpMk id="21" creationId="{58C2FC19-1C40-4E49-B9B4-655E43688586}"/>
          </ac:cxnSpMkLst>
        </pc:cxnChg>
        <pc:cxnChg chg="add del">
          <ac:chgData name="João Rafael" userId="3ffbbe4898256e6c" providerId="LiveId" clId="{A9550DEC-3F3A-4A54-8C85-A307E81B373F}" dt="2021-03-06T19:56:24.201" v="4650" actId="478"/>
          <ac:cxnSpMkLst>
            <pc:docMk/>
            <pc:sldMk cId="1514518773" sldId="274"/>
            <ac:cxnSpMk id="23" creationId="{68702210-F4EB-4004-AC00-F205900CABB8}"/>
          </ac:cxnSpMkLst>
        </pc:cxnChg>
      </pc:sldChg>
      <pc:sldChg chg="modSp">
        <pc:chgData name="João Rafael" userId="3ffbbe4898256e6c" providerId="LiveId" clId="{A9550DEC-3F3A-4A54-8C85-A307E81B373F}" dt="2021-03-05T17:28:57.594" v="2690"/>
        <pc:sldMkLst>
          <pc:docMk/>
          <pc:sldMk cId="3732930282" sldId="275"/>
        </pc:sldMkLst>
        <pc:graphicFrameChg chg="mod">
          <ac:chgData name="João Rafael" userId="3ffbbe4898256e6c" providerId="LiveId" clId="{A9550DEC-3F3A-4A54-8C85-A307E81B373F}" dt="2021-03-05T17:28:57.594" v="2690"/>
          <ac:graphicFrameMkLst>
            <pc:docMk/>
            <pc:sldMk cId="3732930282" sldId="275"/>
            <ac:graphicFrameMk id="10" creationId="{9C644392-9305-4FEE-A553-E7C42EEC5582}"/>
          </ac:graphicFrameMkLst>
        </pc:graphicFrameChg>
      </pc:sldChg>
      <pc:sldChg chg="del">
        <pc:chgData name="João Rafael" userId="3ffbbe4898256e6c" providerId="LiveId" clId="{A9550DEC-3F3A-4A54-8C85-A307E81B373F}" dt="2021-03-05T17:25:01.197" v="2681" actId="47"/>
        <pc:sldMkLst>
          <pc:docMk/>
          <pc:sldMk cId="2349802372" sldId="276"/>
        </pc:sldMkLst>
      </pc:sldChg>
      <pc:sldChg chg="addSp modSp mod">
        <pc:chgData name="João Rafael" userId="3ffbbe4898256e6c" providerId="LiveId" clId="{A9550DEC-3F3A-4A54-8C85-A307E81B373F}" dt="2021-03-06T20:50:08.415" v="4696" actId="20577"/>
        <pc:sldMkLst>
          <pc:docMk/>
          <pc:sldMk cId="1712233749" sldId="277"/>
        </pc:sldMkLst>
        <pc:spChg chg="add mod">
          <ac:chgData name="João Rafael" userId="3ffbbe4898256e6c" providerId="LiveId" clId="{A9550DEC-3F3A-4A54-8C85-A307E81B373F}" dt="2021-03-06T20:49:45.751" v="4681" actId="1076"/>
          <ac:spMkLst>
            <pc:docMk/>
            <pc:sldMk cId="1712233749" sldId="277"/>
            <ac:spMk id="16" creationId="{2E277D15-CDC6-4EB7-878E-356702B5C894}"/>
          </ac:spMkLst>
        </pc:spChg>
        <pc:spChg chg="add mod">
          <ac:chgData name="João Rafael" userId="3ffbbe4898256e6c" providerId="LiveId" clId="{A9550DEC-3F3A-4A54-8C85-A307E81B373F}" dt="2021-03-06T20:49:56.514" v="4689" actId="14100"/>
          <ac:spMkLst>
            <pc:docMk/>
            <pc:sldMk cId="1712233749" sldId="277"/>
            <ac:spMk id="18" creationId="{1A055E05-23FF-4875-BE31-CC7FDB4F5E17}"/>
          </ac:spMkLst>
        </pc:spChg>
        <pc:spChg chg="add mod">
          <ac:chgData name="João Rafael" userId="3ffbbe4898256e6c" providerId="LiveId" clId="{A9550DEC-3F3A-4A54-8C85-A307E81B373F}" dt="2021-03-06T20:50:08.415" v="4696" actId="20577"/>
          <ac:spMkLst>
            <pc:docMk/>
            <pc:sldMk cId="1712233749" sldId="277"/>
            <ac:spMk id="19" creationId="{70EA63F3-77EA-4EE4-A3CC-F3AD2CBEED75}"/>
          </ac:spMkLst>
        </pc:spChg>
        <pc:graphicFrameChg chg="mod">
          <ac:chgData name="João Rafael" userId="3ffbbe4898256e6c" providerId="LiveId" clId="{A9550DEC-3F3A-4A54-8C85-A307E81B373F}" dt="2021-03-05T17:28:57.594" v="2690"/>
          <ac:graphicFrameMkLst>
            <pc:docMk/>
            <pc:sldMk cId="1712233749" sldId="277"/>
            <ac:graphicFrameMk id="10" creationId="{1AE06872-3628-4F13-A065-E75F2E676A7B}"/>
          </ac:graphicFrameMkLst>
        </pc:graphicFrameChg>
        <pc:cxnChg chg="add mod">
          <ac:chgData name="João Rafael" userId="3ffbbe4898256e6c" providerId="LiveId" clId="{A9550DEC-3F3A-4A54-8C85-A307E81B373F}" dt="2021-03-06T20:07:45.452" v="4671" actId="14100"/>
          <ac:cxnSpMkLst>
            <pc:docMk/>
            <pc:sldMk cId="1712233749" sldId="277"/>
            <ac:cxnSpMk id="4" creationId="{29AED3BA-3EDF-49DF-816D-7AFA35D947D5}"/>
          </ac:cxnSpMkLst>
        </pc:cxnChg>
        <pc:cxnChg chg="add mod">
          <ac:chgData name="João Rafael" userId="3ffbbe4898256e6c" providerId="LiveId" clId="{A9550DEC-3F3A-4A54-8C85-A307E81B373F}" dt="2021-03-06T20:49:36.790" v="4680" actId="14100"/>
          <ac:cxnSpMkLst>
            <pc:docMk/>
            <pc:sldMk cId="1712233749" sldId="277"/>
            <ac:cxnSpMk id="6" creationId="{3548D37B-08D9-47B8-A8D6-2D43A316345D}"/>
          </ac:cxnSpMkLst>
        </pc:cxnChg>
        <pc:cxnChg chg="add">
          <ac:chgData name="João Rafael" userId="3ffbbe4898256e6c" providerId="LiveId" clId="{A9550DEC-3F3A-4A54-8C85-A307E81B373F}" dt="2021-03-06T19:59:41.240" v="4669" actId="11529"/>
          <ac:cxnSpMkLst>
            <pc:docMk/>
            <pc:sldMk cId="1712233749" sldId="277"/>
            <ac:cxnSpMk id="8" creationId="{4EAE288B-8C1C-421B-B21D-37A9B91DCF8B}"/>
          </ac:cxnSpMkLst>
        </pc:cxnChg>
        <pc:cxnChg chg="add">
          <ac:chgData name="João Rafael" userId="3ffbbe4898256e6c" providerId="LiveId" clId="{A9550DEC-3F3A-4A54-8C85-A307E81B373F}" dt="2021-03-06T19:59:50.168" v="4670" actId="11529"/>
          <ac:cxnSpMkLst>
            <pc:docMk/>
            <pc:sldMk cId="1712233749" sldId="277"/>
            <ac:cxnSpMk id="13" creationId="{68FD2AAE-E195-490F-85CC-684704304BE0}"/>
          </ac:cxnSpMkLst>
        </pc:cxnChg>
      </pc:sldChg>
      <pc:sldChg chg="addSp delSp modSp mod">
        <pc:chgData name="João Rafael" userId="3ffbbe4898256e6c" providerId="LiveId" clId="{A9550DEC-3F3A-4A54-8C85-A307E81B373F}" dt="2021-03-06T20:58:39.051" v="4744" actId="1076"/>
        <pc:sldMkLst>
          <pc:docMk/>
          <pc:sldMk cId="653994781" sldId="278"/>
        </pc:sldMkLst>
        <pc:spChg chg="add mod">
          <ac:chgData name="João Rafael" userId="3ffbbe4898256e6c" providerId="LiveId" clId="{A9550DEC-3F3A-4A54-8C85-A307E81B373F}" dt="2021-03-06T20:56:12.585" v="4711" actId="1076"/>
          <ac:spMkLst>
            <pc:docMk/>
            <pc:sldMk cId="653994781" sldId="278"/>
            <ac:spMk id="14" creationId="{C5DF9713-F403-48B5-88D3-B8E0395B87E4}"/>
          </ac:spMkLst>
        </pc:spChg>
        <pc:spChg chg="add mod">
          <ac:chgData name="João Rafael" userId="3ffbbe4898256e6c" providerId="LiveId" clId="{A9550DEC-3F3A-4A54-8C85-A307E81B373F}" dt="2021-03-06T20:56:17.743" v="4713" actId="1076"/>
          <ac:spMkLst>
            <pc:docMk/>
            <pc:sldMk cId="653994781" sldId="278"/>
            <ac:spMk id="19" creationId="{7B3ECF7F-0024-4E27-9183-18BE5F5D664D}"/>
          </ac:spMkLst>
        </pc:spChg>
        <pc:spChg chg="add mod">
          <ac:chgData name="João Rafael" userId="3ffbbe4898256e6c" providerId="LiveId" clId="{A9550DEC-3F3A-4A54-8C85-A307E81B373F}" dt="2021-03-06T20:57:56.816" v="4730" actId="20577"/>
          <ac:spMkLst>
            <pc:docMk/>
            <pc:sldMk cId="653994781" sldId="278"/>
            <ac:spMk id="20" creationId="{FC86AFA2-3BB6-4556-9716-5701C19E71F2}"/>
          </ac:spMkLst>
        </pc:spChg>
        <pc:spChg chg="add mod">
          <ac:chgData name="João Rafael" userId="3ffbbe4898256e6c" providerId="LiveId" clId="{A9550DEC-3F3A-4A54-8C85-A307E81B373F}" dt="2021-03-06T20:58:13.168" v="4740" actId="1076"/>
          <ac:spMkLst>
            <pc:docMk/>
            <pc:sldMk cId="653994781" sldId="278"/>
            <ac:spMk id="21" creationId="{0BF680E1-C2DF-4A08-BA76-12B8BA8E2343}"/>
          </ac:spMkLst>
        </pc:spChg>
        <pc:spChg chg="add mod">
          <ac:chgData name="João Rafael" userId="3ffbbe4898256e6c" providerId="LiveId" clId="{A9550DEC-3F3A-4A54-8C85-A307E81B373F}" dt="2021-03-06T20:58:18.344" v="4742" actId="1076"/>
          <ac:spMkLst>
            <pc:docMk/>
            <pc:sldMk cId="653994781" sldId="278"/>
            <ac:spMk id="26" creationId="{04AD7E07-6E1C-484E-A265-909C1C5D4A9F}"/>
          </ac:spMkLst>
        </pc:spChg>
        <pc:spChg chg="add mod">
          <ac:chgData name="João Rafael" userId="3ffbbe4898256e6c" providerId="LiveId" clId="{A9550DEC-3F3A-4A54-8C85-A307E81B373F}" dt="2021-03-06T20:58:39.051" v="4744" actId="1076"/>
          <ac:spMkLst>
            <pc:docMk/>
            <pc:sldMk cId="653994781" sldId="278"/>
            <ac:spMk id="27" creationId="{D2D87358-A628-46AF-8473-98A582BBFB64}"/>
          </ac:spMkLst>
        </pc:spChg>
        <pc:graphicFrameChg chg="mod">
          <ac:chgData name="João Rafael" userId="3ffbbe4898256e6c" providerId="LiveId" clId="{A9550DEC-3F3A-4A54-8C85-A307E81B373F}" dt="2021-03-05T17:28:57.594" v="2690"/>
          <ac:graphicFrameMkLst>
            <pc:docMk/>
            <pc:sldMk cId="653994781" sldId="278"/>
            <ac:graphicFrameMk id="3" creationId="{BF14F70B-9C26-4669-AB77-0B0AB88F06E0}"/>
          </ac:graphicFrameMkLst>
        </pc:graphicFrameChg>
        <pc:cxnChg chg="add del">
          <ac:chgData name="João Rafael" userId="3ffbbe4898256e6c" providerId="LiveId" clId="{A9550DEC-3F3A-4A54-8C85-A307E81B373F}" dt="2021-03-06T20:57:59.215" v="4731" actId="478"/>
          <ac:cxnSpMkLst>
            <pc:docMk/>
            <pc:sldMk cId="653994781" sldId="278"/>
            <ac:cxnSpMk id="5" creationId="{CB0718FA-B076-4757-B760-AC2D7B65CB51}"/>
          </ac:cxnSpMkLst>
        </pc:cxnChg>
        <pc:cxnChg chg="add">
          <ac:chgData name="João Rafael" userId="3ffbbe4898256e6c" providerId="LiveId" clId="{A9550DEC-3F3A-4A54-8C85-A307E81B373F}" dt="2021-03-06T20:55:13.650" v="4700" actId="11529"/>
          <ac:cxnSpMkLst>
            <pc:docMk/>
            <pc:sldMk cId="653994781" sldId="278"/>
            <ac:cxnSpMk id="7" creationId="{515CBC0F-6A32-4252-8FF6-3CC98C712026}"/>
          </ac:cxnSpMkLst>
        </pc:cxnChg>
        <pc:cxnChg chg="add">
          <ac:chgData name="João Rafael" userId="3ffbbe4898256e6c" providerId="LiveId" clId="{A9550DEC-3F3A-4A54-8C85-A307E81B373F}" dt="2021-03-06T20:55:17.673" v="4701" actId="11529"/>
          <ac:cxnSpMkLst>
            <pc:docMk/>
            <pc:sldMk cId="653994781" sldId="278"/>
            <ac:cxnSpMk id="9" creationId="{93370CBF-B342-4860-A008-910F2B8253E7}"/>
          </ac:cxnSpMkLst>
        </pc:cxnChg>
        <pc:cxnChg chg="add">
          <ac:chgData name="João Rafael" userId="3ffbbe4898256e6c" providerId="LiveId" clId="{A9550DEC-3F3A-4A54-8C85-A307E81B373F}" dt="2021-03-06T20:55:50.316" v="4702" actId="11529"/>
          <ac:cxnSpMkLst>
            <pc:docMk/>
            <pc:sldMk cId="653994781" sldId="278"/>
            <ac:cxnSpMk id="11" creationId="{EDB17164-659B-4913-BFE0-BE0BDE436B7D}"/>
          </ac:cxnSpMkLst>
        </pc:cxnChg>
        <pc:cxnChg chg="add">
          <ac:chgData name="João Rafael" userId="3ffbbe4898256e6c" providerId="LiveId" clId="{A9550DEC-3F3A-4A54-8C85-A307E81B373F}" dt="2021-03-06T20:55:59.490" v="4703" actId="11529"/>
          <ac:cxnSpMkLst>
            <pc:docMk/>
            <pc:sldMk cId="653994781" sldId="278"/>
            <ac:cxnSpMk id="13" creationId="{600CF815-8BB3-4382-9F4B-C75B3FB9FAE7}"/>
          </ac:cxnSpMkLst>
        </pc:cxnChg>
        <pc:cxnChg chg="add mod">
          <ac:chgData name="João Rafael" userId="3ffbbe4898256e6c" providerId="LiveId" clId="{A9550DEC-3F3A-4A54-8C85-A307E81B373F}" dt="2021-03-06T20:56:37.187" v="4715" actId="1076"/>
          <ac:cxnSpMkLst>
            <pc:docMk/>
            <pc:sldMk cId="653994781" sldId="278"/>
            <ac:cxnSpMk id="16" creationId="{73FAC485-D16B-4847-A0B8-94CE5C1767C1}"/>
          </ac:cxnSpMkLst>
        </pc:cxnChg>
        <pc:cxnChg chg="add">
          <ac:chgData name="João Rafael" userId="3ffbbe4898256e6c" providerId="LiveId" clId="{A9550DEC-3F3A-4A54-8C85-A307E81B373F}" dt="2021-03-06T20:57:26.798" v="4716" actId="11529"/>
          <ac:cxnSpMkLst>
            <pc:docMk/>
            <pc:sldMk cId="653994781" sldId="278"/>
            <ac:cxnSpMk id="18" creationId="{39D7A027-C03A-4D63-8A6C-C2BD3BA2278D}"/>
          </ac:cxnSpMkLst>
        </pc:cxnChg>
      </pc:sldChg>
      <pc:sldChg chg="modSp">
        <pc:chgData name="João Rafael" userId="3ffbbe4898256e6c" providerId="LiveId" clId="{A9550DEC-3F3A-4A54-8C85-A307E81B373F}" dt="2021-03-05T17:28:57.594" v="2690"/>
        <pc:sldMkLst>
          <pc:docMk/>
          <pc:sldMk cId="274068501" sldId="279"/>
        </pc:sldMkLst>
        <pc:graphicFrameChg chg="mod">
          <ac:chgData name="João Rafael" userId="3ffbbe4898256e6c" providerId="LiveId" clId="{A9550DEC-3F3A-4A54-8C85-A307E81B373F}" dt="2021-03-05T17:28:57.594" v="2690"/>
          <ac:graphicFrameMkLst>
            <pc:docMk/>
            <pc:sldMk cId="274068501" sldId="279"/>
            <ac:graphicFrameMk id="2" creationId="{32448FF1-FD8A-4C82-A006-525D7FD1227A}"/>
          </ac:graphicFrameMkLst>
        </pc:graphicFrameChg>
      </pc:sldChg>
      <pc:sldChg chg="modSp">
        <pc:chgData name="João Rafael" userId="3ffbbe4898256e6c" providerId="LiveId" clId="{A9550DEC-3F3A-4A54-8C85-A307E81B373F}" dt="2021-03-05T17:28:57.594" v="2690"/>
        <pc:sldMkLst>
          <pc:docMk/>
          <pc:sldMk cId="1113950921" sldId="280"/>
        </pc:sldMkLst>
        <pc:graphicFrameChg chg="mod">
          <ac:chgData name="João Rafael" userId="3ffbbe4898256e6c" providerId="LiveId" clId="{A9550DEC-3F3A-4A54-8C85-A307E81B373F}" dt="2021-03-05T17:28:57.594" v="2690"/>
          <ac:graphicFrameMkLst>
            <pc:docMk/>
            <pc:sldMk cId="1113950921" sldId="280"/>
            <ac:graphicFrameMk id="7" creationId="{F9555FB0-D1A3-4D12-9915-C1132207040D}"/>
          </ac:graphicFrameMkLst>
        </pc:graphicFrameChg>
      </pc:sldChg>
      <pc:sldChg chg="addSp modSp mod">
        <pc:chgData name="João Rafael" userId="3ffbbe4898256e6c" providerId="LiveId" clId="{A9550DEC-3F3A-4A54-8C85-A307E81B373F}" dt="2021-03-06T21:06:58.959" v="4771" actId="20577"/>
        <pc:sldMkLst>
          <pc:docMk/>
          <pc:sldMk cId="2558779956" sldId="281"/>
        </pc:sldMkLst>
        <pc:spChg chg="mod">
          <ac:chgData name="João Rafael" userId="3ffbbe4898256e6c" providerId="LiveId" clId="{A9550DEC-3F3A-4A54-8C85-A307E81B373F}" dt="2021-03-05T17:25:33.877" v="2682" actId="1076"/>
          <ac:spMkLst>
            <pc:docMk/>
            <pc:sldMk cId="2558779956" sldId="281"/>
            <ac:spMk id="5" creationId="{7510E1C3-6243-43A6-BA02-7715862E0C3C}"/>
          </ac:spMkLst>
        </pc:spChg>
        <pc:spChg chg="add mod">
          <ac:chgData name="João Rafael" userId="3ffbbe4898256e6c" providerId="LiveId" clId="{A9550DEC-3F3A-4A54-8C85-A307E81B373F}" dt="2021-03-06T21:06:44.183" v="4757" actId="1076"/>
          <ac:spMkLst>
            <pc:docMk/>
            <pc:sldMk cId="2558779956" sldId="281"/>
            <ac:spMk id="12" creationId="{5BD010AD-58CF-4BFF-BB8D-47FA0FCFD06A}"/>
          </ac:spMkLst>
        </pc:spChg>
        <pc:spChg chg="add mod">
          <ac:chgData name="João Rafael" userId="3ffbbe4898256e6c" providerId="LiveId" clId="{A9550DEC-3F3A-4A54-8C85-A307E81B373F}" dt="2021-03-06T21:06:51.683" v="4764" actId="20577"/>
          <ac:spMkLst>
            <pc:docMk/>
            <pc:sldMk cId="2558779956" sldId="281"/>
            <ac:spMk id="13" creationId="{B4623A39-139C-44BE-AB9E-DA5DF5526078}"/>
          </ac:spMkLst>
        </pc:spChg>
        <pc:spChg chg="add mod">
          <ac:chgData name="João Rafael" userId="3ffbbe4898256e6c" providerId="LiveId" clId="{A9550DEC-3F3A-4A54-8C85-A307E81B373F}" dt="2021-03-06T21:06:58.959" v="4771" actId="20577"/>
          <ac:spMkLst>
            <pc:docMk/>
            <pc:sldMk cId="2558779956" sldId="281"/>
            <ac:spMk id="14" creationId="{137EE085-7FDE-483F-80BA-694D8D084972}"/>
          </ac:spMkLst>
        </pc:spChg>
        <pc:graphicFrameChg chg="mod">
          <ac:chgData name="João Rafael" userId="3ffbbe4898256e6c" providerId="LiveId" clId="{A9550DEC-3F3A-4A54-8C85-A307E81B373F}" dt="2021-03-05T17:28:57.594" v="2690"/>
          <ac:graphicFrameMkLst>
            <pc:docMk/>
            <pc:sldMk cId="2558779956" sldId="281"/>
            <ac:graphicFrameMk id="2" creationId="{9C961B5D-0DA1-4FDE-9767-CEA84DF9FECB}"/>
          </ac:graphicFrameMkLst>
        </pc:graphicFrameChg>
        <pc:picChg chg="mod">
          <ac:chgData name="João Rafael" userId="3ffbbe4898256e6c" providerId="LiveId" clId="{A9550DEC-3F3A-4A54-8C85-A307E81B373F}" dt="2021-03-06T18:52:20.562" v="4174" actId="1076"/>
          <ac:picMkLst>
            <pc:docMk/>
            <pc:sldMk cId="2558779956" sldId="281"/>
            <ac:picMk id="4" creationId="{5090D56B-BEEB-469D-8DE9-A2D3E2D7C24F}"/>
          </ac:picMkLst>
        </pc:picChg>
        <pc:cxnChg chg="add">
          <ac:chgData name="João Rafael" userId="3ffbbe4898256e6c" providerId="LiveId" clId="{A9550DEC-3F3A-4A54-8C85-A307E81B373F}" dt="2021-03-06T21:06:03.622" v="4745" actId="11529"/>
          <ac:cxnSpMkLst>
            <pc:docMk/>
            <pc:sldMk cId="2558779956" sldId="281"/>
            <ac:cxnSpMk id="7" creationId="{9895E1F4-E12E-4C8E-9C43-4292E1AA9368}"/>
          </ac:cxnSpMkLst>
        </pc:cxnChg>
        <pc:cxnChg chg="add">
          <ac:chgData name="João Rafael" userId="3ffbbe4898256e6c" providerId="LiveId" clId="{A9550DEC-3F3A-4A54-8C85-A307E81B373F}" dt="2021-03-06T21:06:07.756" v="4746" actId="11529"/>
          <ac:cxnSpMkLst>
            <pc:docMk/>
            <pc:sldMk cId="2558779956" sldId="281"/>
            <ac:cxnSpMk id="9" creationId="{9FE53CCF-1350-48A6-A6D3-B865AEE1C257}"/>
          </ac:cxnSpMkLst>
        </pc:cxnChg>
        <pc:cxnChg chg="add">
          <ac:chgData name="João Rafael" userId="3ffbbe4898256e6c" providerId="LiveId" clId="{A9550DEC-3F3A-4A54-8C85-A307E81B373F}" dt="2021-03-06T21:06:15.359" v="4747" actId="11529"/>
          <ac:cxnSpMkLst>
            <pc:docMk/>
            <pc:sldMk cId="2558779956" sldId="281"/>
            <ac:cxnSpMk id="11" creationId="{A8C0CC41-AA03-477A-83C2-EAF76C65AD9B}"/>
          </ac:cxnSpMkLst>
        </pc:cxnChg>
      </pc:sldChg>
      <pc:sldChg chg="addSp delSp modSp mod addCm delCm">
        <pc:chgData name="João Rafael" userId="3ffbbe4898256e6c" providerId="LiveId" clId="{A9550DEC-3F3A-4A54-8C85-A307E81B373F}" dt="2021-03-06T21:13:29.715" v="4897" actId="14100"/>
        <pc:sldMkLst>
          <pc:docMk/>
          <pc:sldMk cId="3799979777" sldId="282"/>
        </pc:sldMkLst>
        <pc:spChg chg="add del">
          <ac:chgData name="João Rafael" userId="3ffbbe4898256e6c" providerId="LiveId" clId="{A9550DEC-3F3A-4A54-8C85-A307E81B373F}" dt="2021-03-05T04:46:47.937" v="36" actId="478"/>
          <ac:spMkLst>
            <pc:docMk/>
            <pc:sldMk cId="3799979777" sldId="282"/>
            <ac:spMk id="5" creationId="{B5891E22-2786-490A-BCDC-C6C94C3282AA}"/>
          </ac:spMkLst>
        </pc:spChg>
        <pc:spChg chg="add mod">
          <ac:chgData name="João Rafael" userId="3ffbbe4898256e6c" providerId="LiveId" clId="{A9550DEC-3F3A-4A54-8C85-A307E81B373F}" dt="2021-03-06T21:08:51.379" v="4785" actId="1076"/>
          <ac:spMkLst>
            <pc:docMk/>
            <pc:sldMk cId="3799979777" sldId="282"/>
            <ac:spMk id="15" creationId="{C804EAE2-5E4D-4290-AAA5-41F423C6CBDB}"/>
          </ac:spMkLst>
        </pc:spChg>
        <pc:spChg chg="add mod">
          <ac:chgData name="João Rafael" userId="3ffbbe4898256e6c" providerId="LiveId" clId="{A9550DEC-3F3A-4A54-8C85-A307E81B373F}" dt="2021-03-06T21:09:06.419" v="4794" actId="1076"/>
          <ac:spMkLst>
            <pc:docMk/>
            <pc:sldMk cId="3799979777" sldId="282"/>
            <ac:spMk id="16" creationId="{76436D75-AA05-4D40-AFB5-49026087A904}"/>
          </ac:spMkLst>
        </pc:spChg>
        <pc:spChg chg="add mod">
          <ac:chgData name="João Rafael" userId="3ffbbe4898256e6c" providerId="LiveId" clId="{A9550DEC-3F3A-4A54-8C85-A307E81B373F}" dt="2021-03-06T21:12:47.342" v="4806" actId="14100"/>
          <ac:spMkLst>
            <pc:docMk/>
            <pc:sldMk cId="3799979777" sldId="282"/>
            <ac:spMk id="17" creationId="{A34BB31D-405C-4AF1-BE54-3B46E6FB1E8F}"/>
          </ac:spMkLst>
        </pc:spChg>
        <pc:spChg chg="add mod">
          <ac:chgData name="João Rafael" userId="3ffbbe4898256e6c" providerId="LiveId" clId="{A9550DEC-3F3A-4A54-8C85-A307E81B373F}" dt="2021-03-06T21:13:29.715" v="4897" actId="14100"/>
          <ac:spMkLst>
            <pc:docMk/>
            <pc:sldMk cId="3799979777" sldId="282"/>
            <ac:spMk id="18" creationId="{A6B4DBB4-5CF4-4075-BD39-70719311A615}"/>
          </ac:spMkLst>
        </pc:spChg>
        <pc:spChg chg="add mod">
          <ac:chgData name="João Rafael" userId="3ffbbe4898256e6c" providerId="LiveId" clId="{A9550DEC-3F3A-4A54-8C85-A307E81B373F}" dt="2021-03-06T21:12:57.817" v="4811" actId="1076"/>
          <ac:spMkLst>
            <pc:docMk/>
            <pc:sldMk cId="3799979777" sldId="282"/>
            <ac:spMk id="21" creationId="{38599B29-E1E2-4E99-A498-9B3994173635}"/>
          </ac:spMkLst>
        </pc:spChg>
        <pc:graphicFrameChg chg="modGraphic">
          <ac:chgData name="João Rafael" userId="3ffbbe4898256e6c" providerId="LiveId" clId="{A9550DEC-3F3A-4A54-8C85-A307E81B373F}" dt="2021-03-05T17:24:11.974" v="2680" actId="20577"/>
          <ac:graphicFrameMkLst>
            <pc:docMk/>
            <pc:sldMk cId="3799979777" sldId="282"/>
            <ac:graphicFrameMk id="2" creationId="{6D5B83C2-5034-493B-A152-0536BED0E995}"/>
          </ac:graphicFrameMkLst>
        </pc:graphicFrameChg>
        <pc:cxnChg chg="add">
          <ac:chgData name="João Rafael" userId="3ffbbe4898256e6c" providerId="LiveId" clId="{A9550DEC-3F3A-4A54-8C85-A307E81B373F}" dt="2021-03-06T21:08:12.484" v="4772" actId="11529"/>
          <ac:cxnSpMkLst>
            <pc:docMk/>
            <pc:sldMk cId="3799979777" sldId="282"/>
            <ac:cxnSpMk id="6" creationId="{EBBD30C4-4E1C-4072-8A34-29EE165A0B20}"/>
          </ac:cxnSpMkLst>
        </pc:cxnChg>
        <pc:cxnChg chg="add">
          <ac:chgData name="João Rafael" userId="3ffbbe4898256e6c" providerId="LiveId" clId="{A9550DEC-3F3A-4A54-8C85-A307E81B373F}" dt="2021-03-06T21:08:18.929" v="4773" actId="11529"/>
          <ac:cxnSpMkLst>
            <pc:docMk/>
            <pc:sldMk cId="3799979777" sldId="282"/>
            <ac:cxnSpMk id="10" creationId="{E7036812-DF66-423A-850E-8BA656B34FB1}"/>
          </ac:cxnSpMkLst>
        </pc:cxnChg>
        <pc:cxnChg chg="add">
          <ac:chgData name="João Rafael" userId="3ffbbe4898256e6c" providerId="LiveId" clId="{A9550DEC-3F3A-4A54-8C85-A307E81B373F}" dt="2021-03-06T21:08:23.697" v="4774" actId="11529"/>
          <ac:cxnSpMkLst>
            <pc:docMk/>
            <pc:sldMk cId="3799979777" sldId="282"/>
            <ac:cxnSpMk id="12" creationId="{9E2DD968-CDF3-4643-9AC6-40DC2FB23312}"/>
          </ac:cxnSpMkLst>
        </pc:cxnChg>
        <pc:cxnChg chg="add">
          <ac:chgData name="João Rafael" userId="3ffbbe4898256e6c" providerId="LiveId" clId="{A9550DEC-3F3A-4A54-8C85-A307E81B373F}" dt="2021-03-06T21:08:37.705" v="4775" actId="11529"/>
          <ac:cxnSpMkLst>
            <pc:docMk/>
            <pc:sldMk cId="3799979777" sldId="282"/>
            <ac:cxnSpMk id="14" creationId="{9E79AB21-4DF8-42F2-8641-BAD1BC389DDD}"/>
          </ac:cxnSpMkLst>
        </pc:cxnChg>
      </pc:sldChg>
      <pc:sldChg chg="modSp mod">
        <pc:chgData name="João Rafael" userId="3ffbbe4898256e6c" providerId="LiveId" clId="{A9550DEC-3F3A-4A54-8C85-A307E81B373F}" dt="2021-03-05T17:28:57.594" v="2690"/>
        <pc:sldMkLst>
          <pc:docMk/>
          <pc:sldMk cId="850152818" sldId="284"/>
        </pc:sldMkLst>
        <pc:graphicFrameChg chg="mod">
          <ac:chgData name="João Rafael" userId="3ffbbe4898256e6c" providerId="LiveId" clId="{A9550DEC-3F3A-4A54-8C85-A307E81B373F}" dt="2021-03-05T17:28:57.594" v="2690"/>
          <ac:graphicFrameMkLst>
            <pc:docMk/>
            <pc:sldMk cId="850152818" sldId="284"/>
            <ac:graphicFrameMk id="10" creationId="{1B23416B-CD3A-4978-98A2-94DBE1BB1DE8}"/>
          </ac:graphicFrameMkLst>
        </pc:graphicFrameChg>
        <pc:picChg chg="mod">
          <ac:chgData name="João Rafael" userId="3ffbbe4898256e6c" providerId="LiveId" clId="{A9550DEC-3F3A-4A54-8C85-A307E81B373F}" dt="2021-03-05T05:09:56.400" v="206" actId="1076"/>
          <ac:picMkLst>
            <pc:docMk/>
            <pc:sldMk cId="850152818" sldId="284"/>
            <ac:picMk id="2" creationId="{832E1AB8-0C5B-4D8A-A102-C5AB7ADFC8B0}"/>
          </ac:picMkLst>
        </pc:picChg>
      </pc:sldChg>
      <pc:sldChg chg="addSp modSp">
        <pc:chgData name="João Rafael" userId="3ffbbe4898256e6c" providerId="LiveId" clId="{A9550DEC-3F3A-4A54-8C85-A307E81B373F}" dt="2021-03-05T17:28:57.594" v="2690"/>
        <pc:sldMkLst>
          <pc:docMk/>
          <pc:sldMk cId="3853474648" sldId="285"/>
        </pc:sldMkLst>
        <pc:graphicFrameChg chg="mod">
          <ac:chgData name="João Rafael" userId="3ffbbe4898256e6c" providerId="LiveId" clId="{A9550DEC-3F3A-4A54-8C85-A307E81B373F}" dt="2021-03-05T17:28:57.594" v="2690"/>
          <ac:graphicFrameMkLst>
            <pc:docMk/>
            <pc:sldMk cId="3853474648" sldId="285"/>
            <ac:graphicFrameMk id="3" creationId="{5D28AE08-86C1-4F74-BE59-6454D5683A66}"/>
          </ac:graphicFrameMkLst>
        </pc:graphicFrameChg>
        <pc:picChg chg="add mod">
          <ac:chgData name="João Rafael" userId="3ffbbe4898256e6c" providerId="LiveId" clId="{A9550DEC-3F3A-4A54-8C85-A307E81B373F}" dt="2021-03-05T04:41:27.210" v="15" actId="14100"/>
          <ac:picMkLst>
            <pc:docMk/>
            <pc:sldMk cId="3853474648" sldId="285"/>
            <ac:picMk id="5" creationId="{CED40A85-596C-481C-A355-F3F6FF532AB3}"/>
          </ac:picMkLst>
        </pc:picChg>
        <pc:picChg chg="add mod">
          <ac:chgData name="João Rafael" userId="3ffbbe4898256e6c" providerId="LiveId" clId="{A9550DEC-3F3A-4A54-8C85-A307E81B373F}" dt="2021-03-05T04:41:33.830" v="16" actId="14100"/>
          <ac:picMkLst>
            <pc:docMk/>
            <pc:sldMk cId="3853474648" sldId="285"/>
            <ac:picMk id="6" creationId="{C10544D9-7795-4A90-BB0A-474E4B922DF2}"/>
          </ac:picMkLst>
        </pc:picChg>
        <pc:picChg chg="add mod">
          <ac:chgData name="João Rafael" userId="3ffbbe4898256e6c" providerId="LiveId" clId="{A9550DEC-3F3A-4A54-8C85-A307E81B373F}" dt="2021-03-05T04:41:22.033" v="14" actId="14100"/>
          <ac:picMkLst>
            <pc:docMk/>
            <pc:sldMk cId="3853474648" sldId="285"/>
            <ac:picMk id="25602" creationId="{38F8DAE3-A427-432B-8C83-822B12BF7B18}"/>
          </ac:picMkLst>
        </pc:picChg>
      </pc:sldChg>
      <pc:sldChg chg="addSp delSp modSp new mod setBg">
        <pc:chgData name="João Rafael" userId="3ffbbe4898256e6c" providerId="LiveId" clId="{A9550DEC-3F3A-4A54-8C85-A307E81B373F}" dt="2021-03-05T17:24:06.949" v="2672" actId="20577"/>
        <pc:sldMkLst>
          <pc:docMk/>
          <pc:sldMk cId="1044318430" sldId="286"/>
        </pc:sldMkLst>
        <pc:spChg chg="add del mod">
          <ac:chgData name="João Rafael" userId="3ffbbe4898256e6c" providerId="LiveId" clId="{A9550DEC-3F3A-4A54-8C85-A307E81B373F}" dt="2021-03-05T04:45:43.180" v="26" actId="478"/>
          <ac:spMkLst>
            <pc:docMk/>
            <pc:sldMk cId="1044318430" sldId="286"/>
            <ac:spMk id="4" creationId="{0BB3F193-160A-4716-BCE4-E3A3DD308F2C}"/>
          </ac:spMkLst>
        </pc:spChg>
        <pc:spChg chg="add">
          <ac:chgData name="João Rafael" userId="3ffbbe4898256e6c" providerId="LiveId" clId="{A9550DEC-3F3A-4A54-8C85-A307E81B373F}" dt="2021-03-05T04:46:01.805" v="27"/>
          <ac:spMkLst>
            <pc:docMk/>
            <pc:sldMk cId="1044318430" sldId="286"/>
            <ac:spMk id="5" creationId="{AD75922A-733C-4802-AE2A-CAE919545C3D}"/>
          </ac:spMkLst>
        </pc:spChg>
        <pc:spChg chg="add del mod">
          <ac:chgData name="João Rafael" userId="3ffbbe4898256e6c" providerId="LiveId" clId="{A9550DEC-3F3A-4A54-8C85-A307E81B373F}" dt="2021-03-05T04:46:21.167" v="30" actId="478"/>
          <ac:spMkLst>
            <pc:docMk/>
            <pc:sldMk cId="1044318430" sldId="286"/>
            <ac:spMk id="6" creationId="{09FD7AF9-8175-4C33-AF30-CC4BC1C68AF0}"/>
          </ac:spMkLst>
        </pc:spChg>
        <pc:spChg chg="add del mod">
          <ac:chgData name="João Rafael" userId="3ffbbe4898256e6c" providerId="LiveId" clId="{A9550DEC-3F3A-4A54-8C85-A307E81B373F}" dt="2021-03-05T04:46:37.157" v="34" actId="478"/>
          <ac:spMkLst>
            <pc:docMk/>
            <pc:sldMk cId="1044318430" sldId="286"/>
            <ac:spMk id="7" creationId="{83E33242-3E5A-4392-ACE8-DD126541755B}"/>
          </ac:spMkLst>
        </pc:spChg>
        <pc:spChg chg="add del mod">
          <ac:chgData name="João Rafael" userId="3ffbbe4898256e6c" providerId="LiveId" clId="{A9550DEC-3F3A-4A54-8C85-A307E81B373F}" dt="2021-03-05T04:46:50.916" v="38" actId="478"/>
          <ac:spMkLst>
            <pc:docMk/>
            <pc:sldMk cId="1044318430" sldId="286"/>
            <ac:spMk id="8" creationId="{5044BC8E-126E-4C3B-A3B2-22B747B0A580}"/>
          </ac:spMkLst>
        </pc:spChg>
        <pc:spChg chg="add del mod">
          <ac:chgData name="João Rafael" userId="3ffbbe4898256e6c" providerId="LiveId" clId="{A9550DEC-3F3A-4A54-8C85-A307E81B373F}" dt="2021-03-05T04:46:57.821" v="40" actId="478"/>
          <ac:spMkLst>
            <pc:docMk/>
            <pc:sldMk cId="1044318430" sldId="286"/>
            <ac:spMk id="9" creationId="{96902856-ED83-4A36-8B34-6E7AA5581D5B}"/>
          </ac:spMkLst>
        </pc:spChg>
        <pc:graphicFrameChg chg="add mod modGraphic">
          <ac:chgData name="João Rafael" userId="3ffbbe4898256e6c" providerId="LiveId" clId="{A9550DEC-3F3A-4A54-8C85-A307E81B373F}" dt="2021-03-05T17:24:06.949" v="2672" actId="20577"/>
          <ac:graphicFrameMkLst>
            <pc:docMk/>
            <pc:sldMk cId="1044318430" sldId="286"/>
            <ac:graphicFrameMk id="2" creationId="{DF9AB7F6-5A7B-4C67-ADC9-C35C048F0A9C}"/>
          </ac:graphicFrameMkLst>
        </pc:graphicFrameChg>
        <pc:picChg chg="add mod">
          <ac:chgData name="João Rafael" userId="3ffbbe4898256e6c" providerId="LiveId" clId="{A9550DEC-3F3A-4A54-8C85-A307E81B373F}" dt="2021-03-05T04:43:15.022" v="21"/>
          <ac:picMkLst>
            <pc:docMk/>
            <pc:sldMk cId="1044318430" sldId="286"/>
            <ac:picMk id="3" creationId="{093C9F17-1847-4E50-9886-C0945DD851EC}"/>
          </ac:picMkLst>
        </pc:picChg>
        <pc:picChg chg="add del">
          <ac:chgData name="João Rafael" userId="3ffbbe4898256e6c" providerId="LiveId" clId="{A9550DEC-3F3A-4A54-8C85-A307E81B373F}" dt="2021-03-05T04:47:08.226" v="42" actId="478"/>
          <ac:picMkLst>
            <pc:docMk/>
            <pc:sldMk cId="1044318430" sldId="286"/>
            <ac:picMk id="26638" creationId="{76B7A79A-9579-4633-B146-4167FD7BC1FB}"/>
          </ac:picMkLst>
        </pc:picChg>
        <pc:picChg chg="add mod">
          <ac:chgData name="João Rafael" userId="3ffbbe4898256e6c" providerId="LiveId" clId="{A9550DEC-3F3A-4A54-8C85-A307E81B373F}" dt="2021-03-05T04:47:58.362" v="46" actId="14100"/>
          <ac:picMkLst>
            <pc:docMk/>
            <pc:sldMk cId="1044318430" sldId="286"/>
            <ac:picMk id="26640" creationId="{C22778C1-67E1-47A5-8C67-FF76CF339890}"/>
          </ac:picMkLst>
        </pc:picChg>
      </pc:sldChg>
      <pc:sldChg chg="addSp delSp modSp new mod setBg">
        <pc:chgData name="João Rafael" userId="3ffbbe4898256e6c" providerId="LiveId" clId="{A9550DEC-3F3A-4A54-8C85-A307E81B373F}" dt="2021-03-06T22:49:47.296" v="5130" actId="478"/>
        <pc:sldMkLst>
          <pc:docMk/>
          <pc:sldMk cId="1545951353" sldId="287"/>
        </pc:sldMkLst>
        <pc:spChg chg="add del mod">
          <ac:chgData name="João Rafael" userId="3ffbbe4898256e6c" providerId="LiveId" clId="{A9550DEC-3F3A-4A54-8C85-A307E81B373F}" dt="2021-03-06T22:49:46.503" v="5129" actId="478"/>
          <ac:spMkLst>
            <pc:docMk/>
            <pc:sldMk cId="1545951353" sldId="287"/>
            <ac:spMk id="6" creationId="{0CEED2D8-7B17-4228-A5B1-1BB88CC47CEA}"/>
          </ac:spMkLst>
        </pc:spChg>
        <pc:graphicFrameChg chg="add mod modGraphic">
          <ac:chgData name="João Rafael" userId="3ffbbe4898256e6c" providerId="LiveId" clId="{A9550DEC-3F3A-4A54-8C85-A307E81B373F}" dt="2021-03-05T17:23:31.999" v="2631" actId="6549"/>
          <ac:graphicFrameMkLst>
            <pc:docMk/>
            <pc:sldMk cId="1545951353" sldId="287"/>
            <ac:graphicFrameMk id="2" creationId="{043F3B7C-31D7-4D80-911B-871BAFB73B21}"/>
          </ac:graphicFrameMkLst>
        </pc:graphicFrameChg>
        <pc:picChg chg="add mod">
          <ac:chgData name="João Rafael" userId="3ffbbe4898256e6c" providerId="LiveId" clId="{A9550DEC-3F3A-4A54-8C85-A307E81B373F}" dt="2021-03-05T04:49:16.394" v="50"/>
          <ac:picMkLst>
            <pc:docMk/>
            <pc:sldMk cId="1545951353" sldId="287"/>
            <ac:picMk id="3" creationId="{6A9A681A-7216-4836-A98C-119038E9C1BC}"/>
          </ac:picMkLst>
        </pc:picChg>
        <pc:picChg chg="add del mod">
          <ac:chgData name="João Rafael" userId="3ffbbe4898256e6c" providerId="LiveId" clId="{A9550DEC-3F3A-4A54-8C85-A307E81B373F}" dt="2021-03-05T04:53:20.950" v="69" actId="21"/>
          <ac:picMkLst>
            <pc:docMk/>
            <pc:sldMk cId="1545951353" sldId="287"/>
            <ac:picMk id="5" creationId="{90006559-F4BD-46C6-95DB-65D53E3F750C}"/>
          </ac:picMkLst>
        </pc:picChg>
        <pc:picChg chg="add del mod">
          <ac:chgData name="João Rafael" userId="3ffbbe4898256e6c" providerId="LiveId" clId="{A9550DEC-3F3A-4A54-8C85-A307E81B373F}" dt="2021-03-05T15:26:41.689" v="828" actId="21"/>
          <ac:picMkLst>
            <pc:docMk/>
            <pc:sldMk cId="1545951353" sldId="287"/>
            <ac:picMk id="7" creationId="{194AD9F1-5A22-4EF8-A042-78E97042E288}"/>
          </ac:picMkLst>
        </pc:picChg>
        <pc:picChg chg="add del mod">
          <ac:chgData name="João Rafael" userId="3ffbbe4898256e6c" providerId="LiveId" clId="{A9550DEC-3F3A-4A54-8C85-A307E81B373F}" dt="2021-03-05T04:50:37.607" v="65" actId="478"/>
          <ac:picMkLst>
            <pc:docMk/>
            <pc:sldMk cId="1545951353" sldId="287"/>
            <ac:picMk id="27650" creationId="{84385E02-2416-46DC-84AA-806490A857EA}"/>
          </ac:picMkLst>
        </pc:picChg>
        <pc:picChg chg="add mod">
          <ac:chgData name="João Rafael" userId="3ffbbe4898256e6c" providerId="LiveId" clId="{A9550DEC-3F3A-4A54-8C85-A307E81B373F}" dt="2021-03-05T15:26:48.879" v="831" actId="14100"/>
          <ac:picMkLst>
            <pc:docMk/>
            <pc:sldMk cId="1545951353" sldId="287"/>
            <ac:picMk id="27652" creationId="{72054AA3-CAEF-417A-995B-37B7F04085E8}"/>
          </ac:picMkLst>
        </pc:picChg>
        <pc:cxnChg chg="add del mod">
          <ac:chgData name="João Rafael" userId="3ffbbe4898256e6c" providerId="LiveId" clId="{A9550DEC-3F3A-4A54-8C85-A307E81B373F}" dt="2021-03-06T22:49:47.296" v="5130" actId="478"/>
          <ac:cxnSpMkLst>
            <pc:docMk/>
            <pc:sldMk cId="1545951353" sldId="287"/>
            <ac:cxnSpMk id="5" creationId="{9B1940B6-217E-480B-8F18-1A58C6602D35}"/>
          </ac:cxnSpMkLst>
        </pc:cxnChg>
      </pc:sldChg>
      <pc:sldChg chg="addSp delSp modSp new mod ord setBg">
        <pc:chgData name="João Rafael" userId="3ffbbe4898256e6c" providerId="LiveId" clId="{A9550DEC-3F3A-4A54-8C85-A307E81B373F}" dt="2021-03-06T20:50:18.861" v="4698" actId="1076"/>
        <pc:sldMkLst>
          <pc:docMk/>
          <pc:sldMk cId="751679935" sldId="288"/>
        </pc:sldMkLst>
        <pc:graphicFrameChg chg="add mod">
          <ac:chgData name="João Rafael" userId="3ffbbe4898256e6c" providerId="LiveId" clId="{A9550DEC-3F3A-4A54-8C85-A307E81B373F}" dt="2021-03-05T17:28:57.594" v="2690"/>
          <ac:graphicFrameMkLst>
            <pc:docMk/>
            <pc:sldMk cId="751679935" sldId="288"/>
            <ac:graphicFrameMk id="2" creationId="{F881C470-E036-4BC0-A336-8C72E9BD3C9C}"/>
          </ac:graphicFrameMkLst>
        </pc:graphicFrameChg>
        <pc:picChg chg="add mod">
          <ac:chgData name="João Rafael" userId="3ffbbe4898256e6c" providerId="LiveId" clId="{A9550DEC-3F3A-4A54-8C85-A307E81B373F}" dt="2021-03-05T04:53:41.094" v="74"/>
          <ac:picMkLst>
            <pc:docMk/>
            <pc:sldMk cId="751679935" sldId="288"/>
            <ac:picMk id="3" creationId="{81EF925B-1EA3-4827-8BA5-6A859610CE6C}"/>
          </ac:picMkLst>
        </pc:picChg>
        <pc:picChg chg="add del mod">
          <ac:chgData name="João Rafael" userId="3ffbbe4898256e6c" providerId="LiveId" clId="{A9550DEC-3F3A-4A54-8C85-A307E81B373F}" dt="2021-03-05T04:53:46.605" v="77" actId="478"/>
          <ac:picMkLst>
            <pc:docMk/>
            <pc:sldMk cId="751679935" sldId="288"/>
            <ac:picMk id="4" creationId="{09168F0F-57FB-4960-AE0F-94301EBD5C97}"/>
          </ac:picMkLst>
        </pc:picChg>
        <pc:picChg chg="add mod">
          <ac:chgData name="João Rafael" userId="3ffbbe4898256e6c" providerId="LiveId" clId="{A9550DEC-3F3A-4A54-8C85-A307E81B373F}" dt="2021-03-06T20:50:18.861" v="4698" actId="1076"/>
          <ac:picMkLst>
            <pc:docMk/>
            <pc:sldMk cId="751679935" sldId="288"/>
            <ac:picMk id="6" creationId="{8C965F71-51D6-49ED-992E-C88A6E205DF2}"/>
          </ac:picMkLst>
        </pc:picChg>
      </pc:sldChg>
      <pc:sldChg chg="addSp delSp modSp new mod setBg">
        <pc:chgData name="João Rafael" userId="3ffbbe4898256e6c" providerId="LiveId" clId="{A9550DEC-3F3A-4A54-8C85-A307E81B373F}" dt="2021-03-06T21:29:59.448" v="5031" actId="1076"/>
        <pc:sldMkLst>
          <pc:docMk/>
          <pc:sldMk cId="1532828293" sldId="289"/>
        </pc:sldMkLst>
        <pc:spChg chg="add mod">
          <ac:chgData name="João Rafael" userId="3ffbbe4898256e6c" providerId="LiveId" clId="{A9550DEC-3F3A-4A54-8C85-A307E81B373F}" dt="2021-03-06T21:29:37.737" v="5025" actId="20577"/>
          <ac:spMkLst>
            <pc:docMk/>
            <pc:sldMk cId="1532828293" sldId="289"/>
            <ac:spMk id="6" creationId="{5073C490-4514-41B3-95DF-3584E1EC7ED1}"/>
          </ac:spMkLst>
        </pc:spChg>
        <pc:spChg chg="add mod">
          <ac:chgData name="João Rafael" userId="3ffbbe4898256e6c" providerId="LiveId" clId="{A9550DEC-3F3A-4A54-8C85-A307E81B373F}" dt="2021-03-05T05:07:41.347" v="189" actId="1076"/>
          <ac:spMkLst>
            <pc:docMk/>
            <pc:sldMk cId="1532828293" sldId="289"/>
            <ac:spMk id="18" creationId="{D3C82AFC-CEA9-4360-9ACB-75D9BDAE6FB1}"/>
          </ac:spMkLst>
        </pc:spChg>
        <pc:spChg chg="add mod">
          <ac:chgData name="João Rafael" userId="3ffbbe4898256e6c" providerId="LiveId" clId="{A9550DEC-3F3A-4A54-8C85-A307E81B373F}" dt="2021-03-05T05:12:25.280" v="259" actId="14100"/>
          <ac:spMkLst>
            <pc:docMk/>
            <pc:sldMk cId="1532828293" sldId="289"/>
            <ac:spMk id="19" creationId="{894C0C88-0CAA-48FB-A611-3A6A2C81AD96}"/>
          </ac:spMkLst>
        </pc:spChg>
        <pc:spChg chg="add mod">
          <ac:chgData name="João Rafael" userId="3ffbbe4898256e6c" providerId="LiveId" clId="{A9550DEC-3F3A-4A54-8C85-A307E81B373F}" dt="2021-03-05T05:12:53.001" v="265" actId="1076"/>
          <ac:spMkLst>
            <pc:docMk/>
            <pc:sldMk cId="1532828293" sldId="289"/>
            <ac:spMk id="20" creationId="{76CC3E4E-D8D8-4700-A22F-FF08F7826F90}"/>
          </ac:spMkLst>
        </pc:spChg>
        <pc:spChg chg="add mod">
          <ac:chgData name="João Rafael" userId="3ffbbe4898256e6c" providerId="LiveId" clId="{A9550DEC-3F3A-4A54-8C85-A307E81B373F}" dt="2021-03-05T05:13:18.413" v="271" actId="1076"/>
          <ac:spMkLst>
            <pc:docMk/>
            <pc:sldMk cId="1532828293" sldId="289"/>
            <ac:spMk id="21" creationId="{02F4E879-4AB0-401E-92A3-F6C11C438C18}"/>
          </ac:spMkLst>
        </pc:spChg>
        <pc:graphicFrameChg chg="add mod modGraphic">
          <ac:chgData name="João Rafael" userId="3ffbbe4898256e6c" providerId="LiveId" clId="{A9550DEC-3F3A-4A54-8C85-A307E81B373F}" dt="2021-03-05T17:23:40.888" v="2635" actId="6549"/>
          <ac:graphicFrameMkLst>
            <pc:docMk/>
            <pc:sldMk cId="1532828293" sldId="289"/>
            <ac:graphicFrameMk id="2" creationId="{042F4654-DAEA-4D71-A111-F43892320679}"/>
          </ac:graphicFrameMkLst>
        </pc:graphicFrameChg>
        <pc:picChg chg="add mod">
          <ac:chgData name="João Rafael" userId="3ffbbe4898256e6c" providerId="LiveId" clId="{A9550DEC-3F3A-4A54-8C85-A307E81B373F}" dt="2021-03-05T04:55:06.799" v="87"/>
          <ac:picMkLst>
            <pc:docMk/>
            <pc:sldMk cId="1532828293" sldId="289"/>
            <ac:picMk id="3" creationId="{B2BF7219-6F75-431C-8BDE-F5B1861E38B0}"/>
          </ac:picMkLst>
        </pc:picChg>
        <pc:picChg chg="add del mod">
          <ac:chgData name="João Rafael" userId="3ffbbe4898256e6c" providerId="LiveId" clId="{A9550DEC-3F3A-4A54-8C85-A307E81B373F}" dt="2021-03-05T05:02:00.838" v="91" actId="478"/>
          <ac:picMkLst>
            <pc:docMk/>
            <pc:sldMk cId="1532828293" sldId="289"/>
            <ac:picMk id="5" creationId="{87CEBF8F-135F-4105-A567-713E4CFD0E26}"/>
          </ac:picMkLst>
        </pc:picChg>
        <pc:picChg chg="add mod">
          <ac:chgData name="João Rafael" userId="3ffbbe4898256e6c" providerId="LiveId" clId="{A9550DEC-3F3A-4A54-8C85-A307E81B373F}" dt="2021-03-06T21:29:42.239" v="5026" actId="688"/>
          <ac:picMkLst>
            <pc:docMk/>
            <pc:sldMk cId="1532828293" sldId="289"/>
            <ac:picMk id="7" creationId="{EF36E90D-AA3D-4C34-95FB-03AEA411AD9F}"/>
          </ac:picMkLst>
        </pc:picChg>
        <pc:picChg chg="add del mod">
          <ac:chgData name="João Rafael" userId="3ffbbe4898256e6c" providerId="LiveId" clId="{A9550DEC-3F3A-4A54-8C85-A307E81B373F}" dt="2021-03-05T05:07:53.119" v="193" actId="478"/>
          <ac:picMkLst>
            <pc:docMk/>
            <pc:sldMk cId="1532828293" sldId="289"/>
            <ac:picMk id="9" creationId="{8CA09B65-2683-4A76-8EEC-8E7DC45BD1D0}"/>
          </ac:picMkLst>
        </pc:picChg>
        <pc:picChg chg="add mod ord">
          <ac:chgData name="João Rafael" userId="3ffbbe4898256e6c" providerId="LiveId" clId="{A9550DEC-3F3A-4A54-8C85-A307E81B373F}" dt="2021-03-05T05:08:09.444" v="201" actId="166"/>
          <ac:picMkLst>
            <pc:docMk/>
            <pc:sldMk cId="1532828293" sldId="289"/>
            <ac:picMk id="11" creationId="{16CAA2F6-6A11-49CD-85A8-F3F0BAB6B6DD}"/>
          </ac:picMkLst>
        </pc:picChg>
        <pc:picChg chg="add del mod">
          <ac:chgData name="João Rafael" userId="3ffbbe4898256e6c" providerId="LiveId" clId="{A9550DEC-3F3A-4A54-8C85-A307E81B373F}" dt="2021-03-05T05:07:53.621" v="194" actId="478"/>
          <ac:picMkLst>
            <pc:docMk/>
            <pc:sldMk cId="1532828293" sldId="289"/>
            <ac:picMk id="13" creationId="{3609756F-0003-4FFA-BE6E-143CE4374531}"/>
          </ac:picMkLst>
        </pc:picChg>
        <pc:picChg chg="add mod">
          <ac:chgData name="João Rafael" userId="3ffbbe4898256e6c" providerId="LiveId" clId="{A9550DEC-3F3A-4A54-8C85-A307E81B373F}" dt="2021-03-06T21:29:59.448" v="5031" actId="1076"/>
          <ac:picMkLst>
            <pc:docMk/>
            <pc:sldMk cId="1532828293" sldId="289"/>
            <ac:picMk id="15" creationId="{4DD1ADD8-7E49-4F5F-B190-597A629FE831}"/>
          </ac:picMkLst>
        </pc:picChg>
        <pc:picChg chg="add del mod">
          <ac:chgData name="João Rafael" userId="3ffbbe4898256e6c" providerId="LiveId" clId="{A9550DEC-3F3A-4A54-8C85-A307E81B373F}" dt="2021-03-05T05:07:54.095" v="195" actId="478"/>
          <ac:picMkLst>
            <pc:docMk/>
            <pc:sldMk cId="1532828293" sldId="289"/>
            <ac:picMk id="17" creationId="{904674B4-D9BD-4701-9843-9138A4BE00B4}"/>
          </ac:picMkLst>
        </pc:picChg>
        <pc:cxnChg chg="add">
          <ac:chgData name="João Rafael" userId="3ffbbe4898256e6c" providerId="LiveId" clId="{A9550DEC-3F3A-4A54-8C85-A307E81B373F}" dt="2021-03-06T21:29:32.569" v="5018" actId="11529"/>
          <ac:cxnSpMkLst>
            <pc:docMk/>
            <pc:sldMk cId="1532828293" sldId="289"/>
            <ac:cxnSpMk id="5" creationId="{BEC53B6E-AE7C-4631-8BD9-4350A2C80783}"/>
          </ac:cxnSpMkLst>
        </pc:cxnChg>
      </pc:sldChg>
      <pc:sldChg chg="addSp delSp modSp new mod setBg addCm delCm">
        <pc:chgData name="João Rafael" userId="3ffbbe4898256e6c" providerId="LiveId" clId="{A9550DEC-3F3A-4A54-8C85-A307E81B373F}" dt="2021-03-06T21:24:06.082" v="4965" actId="1076"/>
        <pc:sldMkLst>
          <pc:docMk/>
          <pc:sldMk cId="797988115" sldId="290"/>
        </pc:sldMkLst>
        <pc:spChg chg="add mod">
          <ac:chgData name="João Rafael" userId="3ffbbe4898256e6c" providerId="LiveId" clId="{A9550DEC-3F3A-4A54-8C85-A307E81B373F}" dt="2021-03-06T21:18:21.077" v="4927" actId="20577"/>
          <ac:spMkLst>
            <pc:docMk/>
            <pc:sldMk cId="797988115" sldId="290"/>
            <ac:spMk id="8" creationId="{B056F469-0E48-4696-A29F-17EB45F6EBEB}"/>
          </ac:spMkLst>
        </pc:spChg>
        <pc:spChg chg="add mod">
          <ac:chgData name="João Rafael" userId="3ffbbe4898256e6c" providerId="LiveId" clId="{A9550DEC-3F3A-4A54-8C85-A307E81B373F}" dt="2021-03-05T05:14:53.633" v="335" actId="14100"/>
          <ac:spMkLst>
            <pc:docMk/>
            <pc:sldMk cId="797988115" sldId="290"/>
            <ac:spMk id="10" creationId="{9E5AFD0C-5302-4362-8CC0-9D078FE895CC}"/>
          </ac:spMkLst>
        </pc:spChg>
        <pc:spChg chg="add mod">
          <ac:chgData name="João Rafael" userId="3ffbbe4898256e6c" providerId="LiveId" clId="{A9550DEC-3F3A-4A54-8C85-A307E81B373F}" dt="2021-03-05T05:15:37.918" v="343" actId="1076"/>
          <ac:spMkLst>
            <pc:docMk/>
            <pc:sldMk cId="797988115" sldId="290"/>
            <ac:spMk id="14" creationId="{49058A32-26C9-42C0-BCC8-02F790119C86}"/>
          </ac:spMkLst>
        </pc:spChg>
        <pc:spChg chg="add mod">
          <ac:chgData name="João Rafael" userId="3ffbbe4898256e6c" providerId="LiveId" clId="{A9550DEC-3F3A-4A54-8C85-A307E81B373F}" dt="2021-03-05T05:18:01.415" v="382"/>
          <ac:spMkLst>
            <pc:docMk/>
            <pc:sldMk cId="797988115" sldId="290"/>
            <ac:spMk id="15" creationId="{2BE250D3-29BE-4B5A-ACD4-A33B9B78FBDF}"/>
          </ac:spMkLst>
        </pc:spChg>
        <pc:spChg chg="add del mod">
          <ac:chgData name="João Rafael" userId="3ffbbe4898256e6c" providerId="LiveId" clId="{A9550DEC-3F3A-4A54-8C85-A307E81B373F}" dt="2021-03-05T05:19:32.968" v="408"/>
          <ac:spMkLst>
            <pc:docMk/>
            <pc:sldMk cId="797988115" sldId="290"/>
            <ac:spMk id="17" creationId="{232B2DFB-293A-4557-BC8D-83E6BBC75E0F}"/>
          </ac:spMkLst>
        </pc:spChg>
        <pc:spChg chg="add mod">
          <ac:chgData name="João Rafael" userId="3ffbbe4898256e6c" providerId="LiveId" clId="{A9550DEC-3F3A-4A54-8C85-A307E81B373F}" dt="2021-03-05T05:19:41.301" v="411"/>
          <ac:spMkLst>
            <pc:docMk/>
            <pc:sldMk cId="797988115" sldId="290"/>
            <ac:spMk id="18" creationId="{C1A87E23-7EBD-44D2-961B-57ADC403BEDD}"/>
          </ac:spMkLst>
        </pc:spChg>
        <pc:spChg chg="add mod">
          <ac:chgData name="João Rafael" userId="3ffbbe4898256e6c" providerId="LiveId" clId="{A9550DEC-3F3A-4A54-8C85-A307E81B373F}" dt="2021-03-06T21:23:25.487" v="4939" actId="1076"/>
          <ac:spMkLst>
            <pc:docMk/>
            <pc:sldMk cId="797988115" sldId="290"/>
            <ac:spMk id="19" creationId="{C4884538-44AF-4E69-9795-EAB9CE02D047}"/>
          </ac:spMkLst>
        </pc:spChg>
        <pc:spChg chg="add del mod">
          <ac:chgData name="João Rafael" userId="3ffbbe4898256e6c" providerId="LiveId" clId="{A9550DEC-3F3A-4A54-8C85-A307E81B373F}" dt="2021-03-05T05:24:20.103" v="438"/>
          <ac:spMkLst>
            <pc:docMk/>
            <pc:sldMk cId="797988115" sldId="290"/>
            <ac:spMk id="20" creationId="{45D6491A-9CEF-40C8-9B04-D9231DB450B3}"/>
          </ac:spMkLst>
        </pc:spChg>
        <pc:spChg chg="add mod">
          <ac:chgData name="João Rafael" userId="3ffbbe4898256e6c" providerId="LiveId" clId="{A9550DEC-3F3A-4A54-8C85-A307E81B373F}" dt="2021-03-06T21:23:38.289" v="4948" actId="1076"/>
          <ac:spMkLst>
            <pc:docMk/>
            <pc:sldMk cId="797988115" sldId="290"/>
            <ac:spMk id="20" creationId="{C37AEB11-1469-430E-80F1-F39641573D39}"/>
          </ac:spMkLst>
        </pc:spChg>
        <pc:spChg chg="add mod">
          <ac:chgData name="João Rafael" userId="3ffbbe4898256e6c" providerId="LiveId" clId="{A9550DEC-3F3A-4A54-8C85-A307E81B373F}" dt="2021-03-06T21:23:48.742" v="4956" actId="1076"/>
          <ac:spMkLst>
            <pc:docMk/>
            <pc:sldMk cId="797988115" sldId="290"/>
            <ac:spMk id="21" creationId="{61A1364A-3F14-460E-98C2-DC453B414FD3}"/>
          </ac:spMkLst>
        </pc:spChg>
        <pc:spChg chg="add mod">
          <ac:chgData name="João Rafael" userId="3ffbbe4898256e6c" providerId="LiveId" clId="{A9550DEC-3F3A-4A54-8C85-A307E81B373F}" dt="2021-03-05T05:24:26.179" v="442" actId="20577"/>
          <ac:spMkLst>
            <pc:docMk/>
            <pc:sldMk cId="797988115" sldId="290"/>
            <ac:spMk id="23" creationId="{B61C6AAD-8031-405F-BA4E-A5414CA2D0FA}"/>
          </ac:spMkLst>
        </pc:spChg>
        <pc:spChg chg="add mod">
          <ac:chgData name="João Rafael" userId="3ffbbe4898256e6c" providerId="LiveId" clId="{A9550DEC-3F3A-4A54-8C85-A307E81B373F}" dt="2021-03-06T21:24:06.082" v="4965" actId="1076"/>
          <ac:spMkLst>
            <pc:docMk/>
            <pc:sldMk cId="797988115" sldId="290"/>
            <ac:spMk id="25" creationId="{2501EB0E-72AD-44C2-9E14-4083C33BD9AE}"/>
          </ac:spMkLst>
        </pc:spChg>
        <pc:graphicFrameChg chg="add mod modGraphic">
          <ac:chgData name="João Rafael" userId="3ffbbe4898256e6c" providerId="LiveId" clId="{A9550DEC-3F3A-4A54-8C85-A307E81B373F}" dt="2021-03-05T17:23:58.696" v="2664" actId="20577"/>
          <ac:graphicFrameMkLst>
            <pc:docMk/>
            <pc:sldMk cId="797988115" sldId="290"/>
            <ac:graphicFrameMk id="2" creationId="{0D2BD621-BA09-49A8-B6BF-D26F94F48644}"/>
          </ac:graphicFrameMkLst>
        </pc:graphicFrameChg>
        <pc:graphicFrameChg chg="add del mod">
          <ac:chgData name="João Rafael" userId="3ffbbe4898256e6c" providerId="LiveId" clId="{A9550DEC-3F3A-4A54-8C85-A307E81B373F}" dt="2021-03-05T05:19:32.968" v="408"/>
          <ac:graphicFrameMkLst>
            <pc:docMk/>
            <pc:sldMk cId="797988115" sldId="290"/>
            <ac:graphicFrameMk id="16" creationId="{93964DE3-CCA2-47BF-B8F1-FBE2BC008698}"/>
          </ac:graphicFrameMkLst>
        </pc:graphicFrameChg>
        <pc:graphicFrameChg chg="add del mod">
          <ac:chgData name="João Rafael" userId="3ffbbe4898256e6c" providerId="LiveId" clId="{A9550DEC-3F3A-4A54-8C85-A307E81B373F}" dt="2021-03-05T05:24:20.103" v="438"/>
          <ac:graphicFrameMkLst>
            <pc:docMk/>
            <pc:sldMk cId="797988115" sldId="290"/>
            <ac:graphicFrameMk id="19" creationId="{3CEC86BA-B1C2-474F-A69B-B5BA9A46020B}"/>
          </ac:graphicFrameMkLst>
        </pc:graphicFrameChg>
        <pc:picChg chg="add mod">
          <ac:chgData name="João Rafael" userId="3ffbbe4898256e6c" providerId="LiveId" clId="{A9550DEC-3F3A-4A54-8C85-A307E81B373F}" dt="2021-03-05T05:26:20.671" v="444" actId="1076"/>
          <ac:picMkLst>
            <pc:docMk/>
            <pc:sldMk cId="797988115" sldId="290"/>
            <ac:picMk id="3" creationId="{F036587F-3FF9-4119-BF93-133FE8D5BB6E}"/>
          </ac:picMkLst>
        </pc:picChg>
        <pc:picChg chg="add del mod">
          <ac:chgData name="João Rafael" userId="3ffbbe4898256e6c" providerId="LiveId" clId="{A9550DEC-3F3A-4A54-8C85-A307E81B373F}" dt="2021-03-05T05:14:12.691" v="324" actId="478"/>
          <ac:picMkLst>
            <pc:docMk/>
            <pc:sldMk cId="797988115" sldId="290"/>
            <ac:picMk id="4" creationId="{5FA44BD2-2483-4904-9CF1-FF7819021868}"/>
          </ac:picMkLst>
        </pc:picChg>
        <pc:picChg chg="add del mod">
          <ac:chgData name="João Rafael" userId="3ffbbe4898256e6c" providerId="LiveId" clId="{A9550DEC-3F3A-4A54-8C85-A307E81B373F}" dt="2021-03-05T05:14:12.389" v="323" actId="478"/>
          <ac:picMkLst>
            <pc:docMk/>
            <pc:sldMk cId="797988115" sldId="290"/>
            <ac:picMk id="5" creationId="{77A2B5CE-6F03-4CD7-992F-E04C7FEA752F}"/>
          </ac:picMkLst>
        </pc:picChg>
        <pc:picChg chg="add del mod">
          <ac:chgData name="João Rafael" userId="3ffbbe4898256e6c" providerId="LiveId" clId="{A9550DEC-3F3A-4A54-8C85-A307E81B373F}" dt="2021-03-05T05:14:10.977" v="322" actId="478"/>
          <ac:picMkLst>
            <pc:docMk/>
            <pc:sldMk cId="797988115" sldId="290"/>
            <ac:picMk id="6" creationId="{EE1A3403-92CC-4D6A-8089-8CEE65F62FC6}"/>
          </ac:picMkLst>
        </pc:picChg>
        <pc:picChg chg="add del mod">
          <ac:chgData name="João Rafael" userId="3ffbbe4898256e6c" providerId="LiveId" clId="{A9550DEC-3F3A-4A54-8C85-A307E81B373F}" dt="2021-03-05T05:14:10.655" v="321" actId="478"/>
          <ac:picMkLst>
            <pc:docMk/>
            <pc:sldMk cId="797988115" sldId="290"/>
            <ac:picMk id="7" creationId="{248679E9-D40D-4504-8DA6-F73CF673AC6A}"/>
          </ac:picMkLst>
        </pc:picChg>
        <pc:picChg chg="add del mod">
          <ac:chgData name="João Rafael" userId="3ffbbe4898256e6c" providerId="LiveId" clId="{A9550DEC-3F3A-4A54-8C85-A307E81B373F}" dt="2021-03-05T05:14:09.881" v="320" actId="478"/>
          <ac:picMkLst>
            <pc:docMk/>
            <pc:sldMk cId="797988115" sldId="290"/>
            <ac:picMk id="8" creationId="{6E2DD53F-C853-473D-A160-7575B0038FF2}"/>
          </ac:picMkLst>
        </pc:picChg>
        <pc:picChg chg="add del mod">
          <ac:chgData name="João Rafael" userId="3ffbbe4898256e6c" providerId="LiveId" clId="{A9550DEC-3F3A-4A54-8C85-A307E81B373F}" dt="2021-03-05T05:14:09.237" v="319" actId="478"/>
          <ac:picMkLst>
            <pc:docMk/>
            <pc:sldMk cId="797988115" sldId="290"/>
            <ac:picMk id="9" creationId="{DCAECB6E-3CE6-4ECF-9C41-5E5C54CF5CDF}"/>
          </ac:picMkLst>
        </pc:picChg>
        <pc:picChg chg="add del mod">
          <ac:chgData name="João Rafael" userId="3ffbbe4898256e6c" providerId="LiveId" clId="{A9550DEC-3F3A-4A54-8C85-A307E81B373F}" dt="2021-03-05T05:17:03.902" v="349" actId="478"/>
          <ac:picMkLst>
            <pc:docMk/>
            <pc:sldMk cId="797988115" sldId="290"/>
            <ac:picMk id="11" creationId="{E2A7BCC5-601E-475C-A2EC-B54258471816}"/>
          </ac:picMkLst>
        </pc:picChg>
        <pc:picChg chg="add del mod">
          <ac:chgData name="João Rafael" userId="3ffbbe4898256e6c" providerId="LiveId" clId="{A9550DEC-3F3A-4A54-8C85-A307E81B373F}" dt="2021-03-05T05:18:36.553" v="384" actId="478"/>
          <ac:picMkLst>
            <pc:docMk/>
            <pc:sldMk cId="797988115" sldId="290"/>
            <ac:picMk id="12" creationId="{EFB74BB3-AA13-4240-9660-DDDE4D0D9C69}"/>
          </ac:picMkLst>
        </pc:picChg>
        <pc:picChg chg="add del mod">
          <ac:chgData name="João Rafael" userId="3ffbbe4898256e6c" providerId="LiveId" clId="{A9550DEC-3F3A-4A54-8C85-A307E81B373F}" dt="2021-03-05T05:19:43.609" v="412" actId="478"/>
          <ac:picMkLst>
            <pc:docMk/>
            <pc:sldMk cId="797988115" sldId="290"/>
            <ac:picMk id="13" creationId="{E4B9C88A-90CD-44D3-813C-CD70526E3F6A}"/>
          </ac:picMkLst>
        </pc:picChg>
        <pc:picChg chg="add mod">
          <ac:chgData name="João Rafael" userId="3ffbbe4898256e6c" providerId="LiveId" clId="{A9550DEC-3F3A-4A54-8C85-A307E81B373F}" dt="2021-03-05T05:17:10.971" v="353" actId="1076"/>
          <ac:picMkLst>
            <pc:docMk/>
            <pc:sldMk cId="797988115" sldId="290"/>
            <ac:picMk id="28674" creationId="{09F9013E-DF4F-4A80-A5EA-71DD0FBBBAB9}"/>
          </ac:picMkLst>
        </pc:picChg>
        <pc:picChg chg="add mod">
          <ac:chgData name="João Rafael" userId="3ffbbe4898256e6c" providerId="LiveId" clId="{A9550DEC-3F3A-4A54-8C85-A307E81B373F}" dt="2021-03-05T05:18:43.866" v="389" actId="1076"/>
          <ac:picMkLst>
            <pc:docMk/>
            <pc:sldMk cId="797988115" sldId="290"/>
            <ac:picMk id="28676" creationId="{388F5A7C-3AF2-42C0-B548-CD26B02E2EFC}"/>
          </ac:picMkLst>
        </pc:picChg>
        <pc:picChg chg="add del mod">
          <ac:chgData name="João Rafael" userId="3ffbbe4898256e6c" providerId="LiveId" clId="{A9550DEC-3F3A-4A54-8C85-A307E81B373F}" dt="2021-03-05T05:21:42.123" v="417" actId="478"/>
          <ac:picMkLst>
            <pc:docMk/>
            <pc:sldMk cId="797988115" sldId="290"/>
            <ac:picMk id="28679" creationId="{B2834376-233B-4079-9AD2-1039BC45D52C}"/>
          </ac:picMkLst>
        </pc:picChg>
        <pc:picChg chg="add mod">
          <ac:chgData name="João Rafael" userId="3ffbbe4898256e6c" providerId="LiveId" clId="{A9550DEC-3F3A-4A54-8C85-A307E81B373F}" dt="2021-03-05T05:23:31.614" v="425" actId="14100"/>
          <ac:picMkLst>
            <pc:docMk/>
            <pc:sldMk cId="797988115" sldId="290"/>
            <ac:picMk id="28681" creationId="{9910E734-B5A2-419B-86FD-6EB9572E4FA9}"/>
          </ac:picMkLst>
        </pc:picChg>
        <pc:cxnChg chg="add del">
          <ac:chgData name="João Rafael" userId="3ffbbe4898256e6c" providerId="LiveId" clId="{A9550DEC-3F3A-4A54-8C85-A307E81B373F}" dt="2021-03-06T21:16:50.536" v="4900" actId="478"/>
          <ac:cxnSpMkLst>
            <pc:docMk/>
            <pc:sldMk cId="797988115" sldId="290"/>
            <ac:cxnSpMk id="5" creationId="{FB8FF3FE-BD81-4F9C-AC5E-F8A8F6849FE1}"/>
          </ac:cxnSpMkLst>
        </pc:cxnChg>
        <pc:cxnChg chg="add">
          <ac:chgData name="João Rafael" userId="3ffbbe4898256e6c" providerId="LiveId" clId="{A9550DEC-3F3A-4A54-8C85-A307E81B373F}" dt="2021-03-06T21:16:47.822" v="4899" actId="11529"/>
          <ac:cxnSpMkLst>
            <pc:docMk/>
            <pc:sldMk cId="797988115" sldId="290"/>
            <ac:cxnSpMk id="7" creationId="{FF36AE65-517C-4B69-9B00-6B5D6C4DEF6D}"/>
          </ac:cxnSpMkLst>
        </pc:cxnChg>
        <pc:cxnChg chg="add">
          <ac:chgData name="João Rafael" userId="3ffbbe4898256e6c" providerId="LiveId" clId="{A9550DEC-3F3A-4A54-8C85-A307E81B373F}" dt="2021-03-06T21:18:28.066" v="4928" actId="11529"/>
          <ac:cxnSpMkLst>
            <pc:docMk/>
            <pc:sldMk cId="797988115" sldId="290"/>
            <ac:cxnSpMk id="11" creationId="{5494057B-A0BE-4522-B8C1-C4E9BDA1147C}"/>
          </ac:cxnSpMkLst>
        </pc:cxnChg>
        <pc:cxnChg chg="add">
          <ac:chgData name="João Rafael" userId="3ffbbe4898256e6c" providerId="LiveId" clId="{A9550DEC-3F3A-4A54-8C85-A307E81B373F}" dt="2021-03-06T21:18:31.741" v="4929" actId="11529"/>
          <ac:cxnSpMkLst>
            <pc:docMk/>
            <pc:sldMk cId="797988115" sldId="290"/>
            <ac:cxnSpMk id="13" creationId="{8FE7A8C1-F6E1-4C30-B2A5-60A67294AC9A}"/>
          </ac:cxnSpMkLst>
        </pc:cxnChg>
        <pc:cxnChg chg="add">
          <ac:chgData name="João Rafael" userId="3ffbbe4898256e6c" providerId="LiveId" clId="{A9550DEC-3F3A-4A54-8C85-A307E81B373F}" dt="2021-03-06T21:18:39.377" v="4930" actId="11529"/>
          <ac:cxnSpMkLst>
            <pc:docMk/>
            <pc:sldMk cId="797988115" sldId="290"/>
            <ac:cxnSpMk id="17" creationId="{1DC2EB3E-9C9A-4C46-B729-0E194F330553}"/>
          </ac:cxnSpMkLst>
        </pc:cxnChg>
        <pc:cxnChg chg="add">
          <ac:chgData name="João Rafael" userId="3ffbbe4898256e6c" providerId="LiveId" clId="{A9550DEC-3F3A-4A54-8C85-A307E81B373F}" dt="2021-03-06T21:23:58.781" v="4957" actId="11529"/>
          <ac:cxnSpMkLst>
            <pc:docMk/>
            <pc:sldMk cId="797988115" sldId="290"/>
            <ac:cxnSpMk id="24" creationId="{5A1290BB-D49F-4BA1-8455-6D3C06DF8987}"/>
          </ac:cxnSpMkLst>
        </pc:cxnChg>
      </pc:sldChg>
      <pc:sldChg chg="addSp delSp modSp new mod setBg">
        <pc:chgData name="João Rafael" userId="3ffbbe4898256e6c" providerId="LiveId" clId="{A9550DEC-3F3A-4A54-8C85-A307E81B373F}" dt="2021-03-05T17:23:52.849" v="2655" actId="20577"/>
        <pc:sldMkLst>
          <pc:docMk/>
          <pc:sldMk cId="29902396" sldId="291"/>
        </pc:sldMkLst>
        <pc:spChg chg="add mod">
          <ac:chgData name="João Rafael" userId="3ffbbe4898256e6c" providerId="LiveId" clId="{A9550DEC-3F3A-4A54-8C85-A307E81B373F}" dt="2021-03-05T05:32:56.878" v="543" actId="122"/>
          <ac:spMkLst>
            <pc:docMk/>
            <pc:sldMk cId="29902396" sldId="291"/>
            <ac:spMk id="3" creationId="{9C67EF78-C8E1-4790-8D46-06C21FEF7C72}"/>
          </ac:spMkLst>
        </pc:spChg>
        <pc:spChg chg="add mod">
          <ac:chgData name="João Rafael" userId="3ffbbe4898256e6c" providerId="LiveId" clId="{A9550DEC-3F3A-4A54-8C85-A307E81B373F}" dt="2021-03-05T05:33:01.936" v="544" actId="1076"/>
          <ac:spMkLst>
            <pc:docMk/>
            <pc:sldMk cId="29902396" sldId="291"/>
            <ac:spMk id="4" creationId="{408A74C8-FB00-45D1-93F3-74A53F1AFF31}"/>
          </ac:spMkLst>
        </pc:spChg>
        <pc:spChg chg="add mod">
          <ac:chgData name="João Rafael" userId="3ffbbe4898256e6c" providerId="LiveId" clId="{A9550DEC-3F3A-4A54-8C85-A307E81B373F}" dt="2021-03-05T05:28:04.180" v="482" actId="20577"/>
          <ac:spMkLst>
            <pc:docMk/>
            <pc:sldMk cId="29902396" sldId="291"/>
            <ac:spMk id="6" creationId="{69E700F8-1B8D-47F8-9DFC-852DE48EF27A}"/>
          </ac:spMkLst>
        </pc:spChg>
        <pc:spChg chg="add mod">
          <ac:chgData name="João Rafael" userId="3ffbbe4898256e6c" providerId="LiveId" clId="{A9550DEC-3F3A-4A54-8C85-A307E81B373F}" dt="2021-03-05T05:30:14.157" v="507" actId="20577"/>
          <ac:spMkLst>
            <pc:docMk/>
            <pc:sldMk cId="29902396" sldId="291"/>
            <ac:spMk id="8" creationId="{CD11EA61-9BF1-4C11-9DC8-D6563ABD81D0}"/>
          </ac:spMkLst>
        </pc:spChg>
        <pc:spChg chg="add mod">
          <ac:chgData name="João Rafael" userId="3ffbbe4898256e6c" providerId="LiveId" clId="{A9550DEC-3F3A-4A54-8C85-A307E81B373F}" dt="2021-03-05T05:31:42.070" v="529"/>
          <ac:spMkLst>
            <pc:docMk/>
            <pc:sldMk cId="29902396" sldId="291"/>
            <ac:spMk id="10" creationId="{3B9B61F2-954B-4D30-9862-F4676E439843}"/>
          </ac:spMkLst>
        </pc:spChg>
        <pc:graphicFrameChg chg="add mod modGraphic">
          <ac:chgData name="João Rafael" userId="3ffbbe4898256e6c" providerId="LiveId" clId="{A9550DEC-3F3A-4A54-8C85-A307E81B373F}" dt="2021-03-05T17:23:52.849" v="2655" actId="20577"/>
          <ac:graphicFrameMkLst>
            <pc:docMk/>
            <pc:sldMk cId="29902396" sldId="291"/>
            <ac:graphicFrameMk id="11" creationId="{8B14D402-00D2-459E-BEDD-B2E0A3BF1D3D}"/>
          </ac:graphicFrameMkLst>
        </pc:graphicFrameChg>
        <pc:graphicFrameChg chg="add del mod">
          <ac:chgData name="João Rafael" userId="3ffbbe4898256e6c" providerId="LiveId" clId="{A9550DEC-3F3A-4A54-8C85-A307E81B373F}" dt="2021-03-05T05:27:01.887" v="451"/>
          <ac:graphicFrameMkLst>
            <pc:docMk/>
            <pc:sldMk cId="29902396" sldId="291"/>
            <ac:graphicFrameMk id="12" creationId="{9C8CA406-E0FC-46D0-9AC2-F446BE9C476F}"/>
          </ac:graphicFrameMkLst>
        </pc:graphicFrameChg>
        <pc:picChg chg="add mod ord">
          <ac:chgData name="João Rafael" userId="3ffbbe4898256e6c" providerId="LiveId" clId="{A9550DEC-3F3A-4A54-8C85-A307E81B373F}" dt="2021-03-05T05:26:44.101" v="448" actId="166"/>
          <ac:picMkLst>
            <pc:docMk/>
            <pc:sldMk cId="29902396" sldId="291"/>
            <ac:picMk id="2" creationId="{3E42ED8A-4C90-4183-9A3C-75DA995FA7F7}"/>
          </ac:picMkLst>
        </pc:picChg>
        <pc:picChg chg="add del mod">
          <ac:chgData name="João Rafael" userId="3ffbbe4898256e6c" providerId="LiveId" clId="{A9550DEC-3F3A-4A54-8C85-A307E81B373F}" dt="2021-03-05T05:26:58.156" v="449" actId="478"/>
          <ac:picMkLst>
            <pc:docMk/>
            <pc:sldMk cId="29902396" sldId="291"/>
            <ac:picMk id="5" creationId="{85D3C680-47A1-4F43-9C2D-D0184D434F0D}"/>
          </ac:picMkLst>
        </pc:picChg>
        <pc:picChg chg="add del mod">
          <ac:chgData name="João Rafael" userId="3ffbbe4898256e6c" providerId="LiveId" clId="{A9550DEC-3F3A-4A54-8C85-A307E81B373F}" dt="2021-03-05T05:28:07.940" v="483" actId="478"/>
          <ac:picMkLst>
            <pc:docMk/>
            <pc:sldMk cId="29902396" sldId="291"/>
            <ac:picMk id="7" creationId="{BACFD38D-92BC-4EED-9EC6-08180348F889}"/>
          </ac:picMkLst>
        </pc:picChg>
        <pc:picChg chg="add del mod">
          <ac:chgData name="João Rafael" userId="3ffbbe4898256e6c" providerId="LiveId" clId="{A9550DEC-3F3A-4A54-8C85-A307E81B373F}" dt="2021-03-05T05:30:16.602" v="508" actId="478"/>
          <ac:picMkLst>
            <pc:docMk/>
            <pc:sldMk cId="29902396" sldId="291"/>
            <ac:picMk id="9" creationId="{8FFFF139-021F-45C6-88AE-0AB6540E1CC6}"/>
          </ac:picMkLst>
        </pc:picChg>
        <pc:picChg chg="add mod">
          <ac:chgData name="João Rafael" userId="3ffbbe4898256e6c" providerId="LiveId" clId="{A9550DEC-3F3A-4A54-8C85-A307E81B373F}" dt="2021-03-05T05:27:23.530" v="462" actId="1076"/>
          <ac:picMkLst>
            <pc:docMk/>
            <pc:sldMk cId="29902396" sldId="291"/>
            <ac:picMk id="31746" creationId="{ABB3C5FB-2949-4B15-9758-930B5B28FA72}"/>
          </ac:picMkLst>
        </pc:picChg>
        <pc:picChg chg="add mod">
          <ac:chgData name="João Rafael" userId="3ffbbe4898256e6c" providerId="LiveId" clId="{A9550DEC-3F3A-4A54-8C85-A307E81B373F}" dt="2021-03-05T05:29:44.527" v="488" actId="1076"/>
          <ac:picMkLst>
            <pc:docMk/>
            <pc:sldMk cId="29902396" sldId="291"/>
            <ac:picMk id="31748" creationId="{04D161F5-BAFE-4AF4-89EC-3B534A16A31C}"/>
          </ac:picMkLst>
        </pc:picChg>
        <pc:picChg chg="add mod">
          <ac:chgData name="João Rafael" userId="3ffbbe4898256e6c" providerId="LiveId" clId="{A9550DEC-3F3A-4A54-8C85-A307E81B373F}" dt="2021-03-05T05:31:09.780" v="512" actId="14100"/>
          <ac:picMkLst>
            <pc:docMk/>
            <pc:sldMk cId="29902396" sldId="291"/>
            <ac:picMk id="31750" creationId="{5C8050C9-8721-4D3C-AE5C-19FA77C08153}"/>
          </ac:picMkLst>
        </pc:picChg>
      </pc:sldChg>
      <pc:sldChg chg="addSp delSp modSp new mod setBg">
        <pc:chgData name="João Rafael" userId="3ffbbe4898256e6c" providerId="LiveId" clId="{A9550DEC-3F3A-4A54-8C85-A307E81B373F}" dt="2021-03-06T21:29:11.616" v="5017" actId="20577"/>
        <pc:sldMkLst>
          <pc:docMk/>
          <pc:sldMk cId="2212492976" sldId="292"/>
        </pc:sldMkLst>
        <pc:spChg chg="add mod">
          <ac:chgData name="João Rafael" userId="3ffbbe4898256e6c" providerId="LiveId" clId="{A9550DEC-3F3A-4A54-8C85-A307E81B373F}" dt="2021-03-06T21:17:16.321" v="4904" actId="1076"/>
          <ac:spMkLst>
            <pc:docMk/>
            <pc:sldMk cId="2212492976" sldId="292"/>
            <ac:spMk id="4" creationId="{A4DB74FB-7057-4E9C-859F-1855EC7B7CF5}"/>
          </ac:spMkLst>
        </pc:spChg>
        <pc:spChg chg="add del mod">
          <ac:chgData name="João Rafael" userId="3ffbbe4898256e6c" providerId="LiveId" clId="{A9550DEC-3F3A-4A54-8C85-A307E81B373F}" dt="2021-03-06T21:17:11.405" v="4901" actId="21"/>
          <ac:spMkLst>
            <pc:docMk/>
            <pc:sldMk cId="2212492976" sldId="292"/>
            <ac:spMk id="5" creationId="{F28B59B5-06B7-4177-B306-CBD0F9393657}"/>
          </ac:spMkLst>
        </pc:spChg>
        <pc:spChg chg="add mod">
          <ac:chgData name="João Rafael" userId="3ffbbe4898256e6c" providerId="LiveId" clId="{A9550DEC-3F3A-4A54-8C85-A307E81B373F}" dt="2021-03-06T21:29:11.616" v="5017" actId="20577"/>
          <ac:spMkLst>
            <pc:docMk/>
            <pc:sldMk cId="2212492976" sldId="292"/>
            <ac:spMk id="6" creationId="{99454DE0-FB5B-4EA0-99AF-9ADB5C71B0FA}"/>
          </ac:spMkLst>
        </pc:spChg>
        <pc:spChg chg="add mod">
          <ac:chgData name="João Rafael" userId="3ffbbe4898256e6c" providerId="LiveId" clId="{A9550DEC-3F3A-4A54-8C85-A307E81B373F}" dt="2021-03-06T21:17:24.105" v="4906" actId="1076"/>
          <ac:spMkLst>
            <pc:docMk/>
            <pc:sldMk cId="2212492976" sldId="292"/>
            <ac:spMk id="7" creationId="{8E8203BF-BA26-47B4-A188-9A7A15DAF087}"/>
          </ac:spMkLst>
        </pc:spChg>
        <pc:spChg chg="add del mod">
          <ac:chgData name="João Rafael" userId="3ffbbe4898256e6c" providerId="LiveId" clId="{A9550DEC-3F3A-4A54-8C85-A307E81B373F}" dt="2021-03-06T21:17:11.405" v="4901" actId="21"/>
          <ac:spMkLst>
            <pc:docMk/>
            <pc:sldMk cId="2212492976" sldId="292"/>
            <ac:spMk id="9" creationId="{A5C610A9-E493-4503-B179-4BA91153BD91}"/>
          </ac:spMkLst>
        </pc:spChg>
        <pc:spChg chg="add mod">
          <ac:chgData name="João Rafael" userId="3ffbbe4898256e6c" providerId="LiveId" clId="{A9550DEC-3F3A-4A54-8C85-A307E81B373F}" dt="2021-03-06T21:24:59.088" v="4980" actId="1076"/>
          <ac:spMkLst>
            <pc:docMk/>
            <pc:sldMk cId="2212492976" sldId="292"/>
            <ac:spMk id="18" creationId="{F3E3AAD4-0D5E-457F-9141-3D2954862A7D}"/>
          </ac:spMkLst>
        </pc:spChg>
        <pc:spChg chg="add mod">
          <ac:chgData name="João Rafael" userId="3ffbbe4898256e6c" providerId="LiveId" clId="{A9550DEC-3F3A-4A54-8C85-A307E81B373F}" dt="2021-03-06T21:25:09.398" v="4996" actId="1076"/>
          <ac:spMkLst>
            <pc:docMk/>
            <pc:sldMk cId="2212492976" sldId="292"/>
            <ac:spMk id="19" creationId="{4D9A7AC2-99B5-4098-A781-FA0D1FD909E6}"/>
          </ac:spMkLst>
        </pc:spChg>
        <pc:spChg chg="add mod">
          <ac:chgData name="João Rafael" userId="3ffbbe4898256e6c" providerId="LiveId" clId="{A9550DEC-3F3A-4A54-8C85-A307E81B373F}" dt="2021-03-06T21:25:22.848" v="5004" actId="20577"/>
          <ac:spMkLst>
            <pc:docMk/>
            <pc:sldMk cId="2212492976" sldId="292"/>
            <ac:spMk id="20" creationId="{FED318D4-30F0-4FC1-A1FB-2D2F7713FBF2}"/>
          </ac:spMkLst>
        </pc:spChg>
        <pc:graphicFrameChg chg="add mod modGraphic">
          <ac:chgData name="João Rafael" userId="3ffbbe4898256e6c" providerId="LiveId" clId="{A9550DEC-3F3A-4A54-8C85-A307E81B373F}" dt="2021-03-05T17:23:47.746" v="2645" actId="20577"/>
          <ac:graphicFrameMkLst>
            <pc:docMk/>
            <pc:sldMk cId="2212492976" sldId="292"/>
            <ac:graphicFrameMk id="2" creationId="{A6836507-C9C3-4047-9AF7-3813EC092D10}"/>
          </ac:graphicFrameMkLst>
        </pc:graphicFrameChg>
        <pc:picChg chg="add mod">
          <ac:chgData name="João Rafael" userId="3ffbbe4898256e6c" providerId="LiveId" clId="{A9550DEC-3F3A-4A54-8C85-A307E81B373F}" dt="2021-03-05T05:33:47.037" v="547"/>
          <ac:picMkLst>
            <pc:docMk/>
            <pc:sldMk cId="2212492976" sldId="292"/>
            <ac:picMk id="3" creationId="{464F12A6-3E2C-4ACB-B4FF-0E46BDB370EA}"/>
          </ac:picMkLst>
        </pc:picChg>
        <pc:picChg chg="add mod">
          <ac:chgData name="João Rafael" userId="3ffbbe4898256e6c" providerId="LiveId" clId="{A9550DEC-3F3A-4A54-8C85-A307E81B373F}" dt="2021-03-06T21:17:14.138" v="4903" actId="1076"/>
          <ac:picMkLst>
            <pc:docMk/>
            <pc:sldMk cId="2212492976" sldId="292"/>
            <ac:picMk id="32770" creationId="{11805DE8-BB47-4D43-A7BD-E4E90E013450}"/>
          </ac:picMkLst>
        </pc:picChg>
        <pc:picChg chg="add del mod">
          <ac:chgData name="João Rafael" userId="3ffbbe4898256e6c" providerId="LiveId" clId="{A9550DEC-3F3A-4A54-8C85-A307E81B373F}" dt="2021-03-06T21:17:11.405" v="4901" actId="21"/>
          <ac:picMkLst>
            <pc:docMk/>
            <pc:sldMk cId="2212492976" sldId="292"/>
            <ac:picMk id="32772" creationId="{C150F7C5-44A2-4F5D-96CC-F19BF680F338}"/>
          </ac:picMkLst>
        </pc:picChg>
        <pc:cxnChg chg="add">
          <ac:chgData name="João Rafael" userId="3ffbbe4898256e6c" providerId="LiveId" clId="{A9550DEC-3F3A-4A54-8C85-A307E81B373F}" dt="2021-03-06T21:24:21.290" v="4966" actId="11529"/>
          <ac:cxnSpMkLst>
            <pc:docMk/>
            <pc:sldMk cId="2212492976" sldId="292"/>
            <ac:cxnSpMk id="10" creationId="{6E921501-4B8A-4C9A-89A5-297CCE1FB0FD}"/>
          </ac:cxnSpMkLst>
        </pc:cxnChg>
        <pc:cxnChg chg="add del">
          <ac:chgData name="João Rafael" userId="3ffbbe4898256e6c" providerId="LiveId" clId="{A9550DEC-3F3A-4A54-8C85-A307E81B373F}" dt="2021-03-06T21:24:27.472" v="4968" actId="478"/>
          <ac:cxnSpMkLst>
            <pc:docMk/>
            <pc:sldMk cId="2212492976" sldId="292"/>
            <ac:cxnSpMk id="12" creationId="{D29D1575-6B6F-40FD-B32A-1C8EEB41F7E1}"/>
          </ac:cxnSpMkLst>
        </pc:cxnChg>
        <pc:cxnChg chg="add mod">
          <ac:chgData name="João Rafael" userId="3ffbbe4898256e6c" providerId="LiveId" clId="{A9550DEC-3F3A-4A54-8C85-A307E81B373F}" dt="2021-03-06T21:24:46.890" v="4972" actId="1076"/>
          <ac:cxnSpMkLst>
            <pc:docMk/>
            <pc:sldMk cId="2212492976" sldId="292"/>
            <ac:cxnSpMk id="14" creationId="{F19508A5-7AEB-4FD9-8448-AD9E4CE7E260}"/>
          </ac:cxnSpMkLst>
        </pc:cxnChg>
        <pc:cxnChg chg="add">
          <ac:chgData name="João Rafael" userId="3ffbbe4898256e6c" providerId="LiveId" clId="{A9550DEC-3F3A-4A54-8C85-A307E81B373F}" dt="2021-03-06T21:24:36.518" v="4970" actId="11529"/>
          <ac:cxnSpMkLst>
            <pc:docMk/>
            <pc:sldMk cId="2212492976" sldId="292"/>
            <ac:cxnSpMk id="16" creationId="{374B979C-5ADB-4981-BD8B-1AC5FF37EA26}"/>
          </ac:cxnSpMkLst>
        </pc:cxnChg>
      </pc:sldChg>
      <pc:sldChg chg="addSp modSp new mod ord setBg">
        <pc:chgData name="João Rafael" userId="3ffbbe4898256e6c" providerId="LiveId" clId="{A9550DEC-3F3A-4A54-8C85-A307E81B373F}" dt="2021-03-06T21:32:12.897" v="5103" actId="1076"/>
        <pc:sldMkLst>
          <pc:docMk/>
          <pc:sldMk cId="3288910141" sldId="293"/>
        </pc:sldMkLst>
        <pc:spChg chg="add mod">
          <ac:chgData name="João Rafael" userId="3ffbbe4898256e6c" providerId="LiveId" clId="{A9550DEC-3F3A-4A54-8C85-A307E81B373F}" dt="2021-03-06T21:32:12.897" v="5103" actId="1076"/>
          <ac:spMkLst>
            <pc:docMk/>
            <pc:sldMk cId="3288910141" sldId="293"/>
            <ac:spMk id="5" creationId="{657372DC-343F-4D6B-B84C-397ECA90F0A7}"/>
          </ac:spMkLst>
        </pc:spChg>
        <pc:graphicFrameChg chg="add mod modGraphic">
          <ac:chgData name="João Rafael" userId="3ffbbe4898256e6c" providerId="LiveId" clId="{A9550DEC-3F3A-4A54-8C85-A307E81B373F}" dt="2021-03-05T17:23:21.739" v="2628" actId="20577"/>
          <ac:graphicFrameMkLst>
            <pc:docMk/>
            <pc:sldMk cId="3288910141" sldId="293"/>
            <ac:graphicFrameMk id="3" creationId="{E07DFE6B-19EF-4996-8E57-100205D6E15D}"/>
          </ac:graphicFrameMkLst>
        </pc:graphicFrameChg>
        <pc:picChg chg="add mod modCrop">
          <ac:chgData name="João Rafael" userId="3ffbbe4898256e6c" providerId="LiveId" clId="{A9550DEC-3F3A-4A54-8C85-A307E81B373F}" dt="2021-03-06T21:30:25.511" v="5036" actId="14100"/>
          <ac:picMkLst>
            <pc:docMk/>
            <pc:sldMk cId="3288910141" sldId="293"/>
            <ac:picMk id="2" creationId="{38E30A66-7F83-4776-AEF7-A4EBE87C3BEB}"/>
          </ac:picMkLst>
        </pc:picChg>
        <pc:picChg chg="add mod">
          <ac:chgData name="João Rafael" userId="3ffbbe4898256e6c" providerId="LiveId" clId="{A9550DEC-3F3A-4A54-8C85-A307E81B373F}" dt="2021-03-05T15:27:46.911" v="836"/>
          <ac:picMkLst>
            <pc:docMk/>
            <pc:sldMk cId="3288910141" sldId="293"/>
            <ac:picMk id="4" creationId="{07E7264F-BD6F-45C9-85CD-FE6BCC24F414}"/>
          </ac:picMkLst>
        </pc:picChg>
      </pc:sldChg>
      <pc:sldChg chg="addSp delSp modSp new del mod setBg">
        <pc:chgData name="João Rafael" userId="3ffbbe4898256e6c" providerId="LiveId" clId="{A9550DEC-3F3A-4A54-8C85-A307E81B373F}" dt="2021-03-05T15:26:02.758" v="825" actId="47"/>
        <pc:sldMkLst>
          <pc:docMk/>
          <pc:sldMk cId="3595886355" sldId="293"/>
        </pc:sldMkLst>
        <pc:spChg chg="add mod">
          <ac:chgData name="João Rafael" userId="3ffbbe4898256e6c" providerId="LiveId" clId="{A9550DEC-3F3A-4A54-8C85-A307E81B373F}" dt="2021-03-05T15:25:53.039" v="824" actId="1076"/>
          <ac:spMkLst>
            <pc:docMk/>
            <pc:sldMk cId="3595886355" sldId="293"/>
            <ac:spMk id="7" creationId="{51A31944-87E3-4A89-8BDB-45ABBB82BAD6}"/>
          </ac:spMkLst>
        </pc:spChg>
        <pc:graphicFrameChg chg="add mod">
          <ac:chgData name="João Rafael" userId="3ffbbe4898256e6c" providerId="LiveId" clId="{A9550DEC-3F3A-4A54-8C85-A307E81B373F}" dt="2021-03-05T15:22:24.920" v="762"/>
          <ac:graphicFrameMkLst>
            <pc:docMk/>
            <pc:sldMk cId="3595886355" sldId="293"/>
            <ac:graphicFrameMk id="4" creationId="{55EE44F0-AA38-4ACD-B9DC-C1315A38A183}"/>
          </ac:graphicFrameMkLst>
        </pc:graphicFrameChg>
        <pc:graphicFrameChg chg="add mod modGraphic">
          <ac:chgData name="João Rafael" userId="3ffbbe4898256e6c" providerId="LiveId" clId="{A9550DEC-3F3A-4A54-8C85-A307E81B373F}" dt="2021-03-05T15:23:22.751" v="776" actId="2062"/>
          <ac:graphicFrameMkLst>
            <pc:docMk/>
            <pc:sldMk cId="3595886355" sldId="293"/>
            <ac:graphicFrameMk id="6" creationId="{6FA51358-1F8F-4723-9691-BDEAB5050FE1}"/>
          </ac:graphicFrameMkLst>
        </pc:graphicFrameChg>
        <pc:picChg chg="add del">
          <ac:chgData name="João Rafael" userId="3ffbbe4898256e6c" providerId="LiveId" clId="{A9550DEC-3F3A-4A54-8C85-A307E81B373F}" dt="2021-03-05T15:22:20.501" v="761" actId="478"/>
          <ac:picMkLst>
            <pc:docMk/>
            <pc:sldMk cId="3595886355" sldId="293"/>
            <ac:picMk id="3" creationId="{E640BBB9-9EA9-44D1-B72F-2A5AB918F624}"/>
          </ac:picMkLst>
        </pc:picChg>
        <pc:picChg chg="add mod">
          <ac:chgData name="João Rafael" userId="3ffbbe4898256e6c" providerId="LiveId" clId="{A9550DEC-3F3A-4A54-8C85-A307E81B373F}" dt="2021-03-05T15:22:27.921" v="763"/>
          <ac:picMkLst>
            <pc:docMk/>
            <pc:sldMk cId="3595886355" sldId="293"/>
            <ac:picMk id="5" creationId="{8CE00CB4-4E19-40A9-B6B3-394A9398D1D8}"/>
          </ac:picMkLst>
        </pc:picChg>
      </pc:sldChg>
      <pc:sldChg chg="addSp delSp modSp new mod setBg">
        <pc:chgData name="João Rafael" userId="3ffbbe4898256e6c" providerId="LiveId" clId="{A9550DEC-3F3A-4A54-8C85-A307E81B373F}" dt="2021-03-07T02:36:33.196" v="5201" actId="20577"/>
        <pc:sldMkLst>
          <pc:docMk/>
          <pc:sldMk cId="3286579407" sldId="294"/>
        </pc:sldMkLst>
        <pc:spChg chg="add mod">
          <ac:chgData name="João Rafael" userId="3ffbbe4898256e6c" providerId="LiveId" clId="{A9550DEC-3F3A-4A54-8C85-A307E81B373F}" dt="2021-03-05T15:42:57.824" v="890" actId="14100"/>
          <ac:spMkLst>
            <pc:docMk/>
            <pc:sldMk cId="3286579407" sldId="294"/>
            <ac:spMk id="3" creationId="{9764BE2E-A01D-4F6F-AD27-F1F7781DD73F}"/>
          </ac:spMkLst>
        </pc:spChg>
        <pc:spChg chg="add mod">
          <ac:chgData name="João Rafael" userId="3ffbbe4898256e6c" providerId="LiveId" clId="{A9550DEC-3F3A-4A54-8C85-A307E81B373F}" dt="2021-03-05T15:43:02.732" v="891" actId="1076"/>
          <ac:spMkLst>
            <pc:docMk/>
            <pc:sldMk cId="3286579407" sldId="294"/>
            <ac:spMk id="4" creationId="{66548348-89C3-4AAE-BCDB-682EA6461BCD}"/>
          </ac:spMkLst>
        </pc:spChg>
        <pc:spChg chg="add mod">
          <ac:chgData name="João Rafael" userId="3ffbbe4898256e6c" providerId="LiveId" clId="{A9550DEC-3F3A-4A54-8C85-A307E81B373F}" dt="2021-03-07T02:34:29.510" v="5149" actId="20577"/>
          <ac:spMkLst>
            <pc:docMk/>
            <pc:sldMk cId="3286579407" sldId="294"/>
            <ac:spMk id="8" creationId="{BFAD1284-2786-43B2-B4EE-FDF49F74A31D}"/>
          </ac:spMkLst>
        </pc:spChg>
        <pc:spChg chg="add mod">
          <ac:chgData name="João Rafael" userId="3ffbbe4898256e6c" providerId="LiveId" clId="{A9550DEC-3F3A-4A54-8C85-A307E81B373F}" dt="2021-03-07T02:36:33.196" v="5201" actId="20577"/>
          <ac:spMkLst>
            <pc:docMk/>
            <pc:sldMk cId="3286579407" sldId="294"/>
            <ac:spMk id="14" creationId="{7CD64087-4164-428D-9D46-9EECC5056E64}"/>
          </ac:spMkLst>
        </pc:spChg>
        <pc:graphicFrameChg chg="add mod modGraphic">
          <ac:chgData name="João Rafael" userId="3ffbbe4898256e6c" providerId="LiveId" clId="{A9550DEC-3F3A-4A54-8C85-A307E81B373F}" dt="2021-03-05T17:23:16.602" v="2620" actId="20577"/>
          <ac:graphicFrameMkLst>
            <pc:docMk/>
            <pc:sldMk cId="3286579407" sldId="294"/>
            <ac:graphicFrameMk id="2" creationId="{3EFFBEA5-1691-4923-8B47-AF27E63A4332}"/>
          </ac:graphicFrameMkLst>
        </pc:graphicFrameChg>
        <pc:picChg chg="add mod">
          <ac:chgData name="João Rafael" userId="3ffbbe4898256e6c" providerId="LiveId" clId="{A9550DEC-3F3A-4A54-8C85-A307E81B373F}" dt="2021-03-05T15:43:06.430" v="892" actId="1076"/>
          <ac:picMkLst>
            <pc:docMk/>
            <pc:sldMk cId="3286579407" sldId="294"/>
            <ac:picMk id="6" creationId="{76AE44FD-E690-4D5A-BF29-CFCBD0540D4F}"/>
          </ac:picMkLst>
        </pc:picChg>
        <pc:picChg chg="add mod">
          <ac:chgData name="João Rafael" userId="3ffbbe4898256e6c" providerId="LiveId" clId="{A9550DEC-3F3A-4A54-8C85-A307E81B373F}" dt="2021-03-05T15:48:01.127" v="917"/>
          <ac:picMkLst>
            <pc:docMk/>
            <pc:sldMk cId="3286579407" sldId="294"/>
            <ac:picMk id="9" creationId="{34DF03DF-C75C-478A-B027-FDD010F903DF}"/>
          </ac:picMkLst>
        </pc:picChg>
        <pc:picChg chg="add mod">
          <ac:chgData name="João Rafael" userId="3ffbbe4898256e6c" providerId="LiveId" clId="{A9550DEC-3F3A-4A54-8C85-A307E81B373F}" dt="2021-03-07T02:33:34.911" v="5141" actId="688"/>
          <ac:picMkLst>
            <pc:docMk/>
            <pc:sldMk cId="3286579407" sldId="294"/>
            <ac:picMk id="34818" creationId="{80659F10-734D-497F-8C9B-F82AEB83D7B0}"/>
          </ac:picMkLst>
        </pc:picChg>
        <pc:picChg chg="add del mod">
          <ac:chgData name="João Rafael" userId="3ffbbe4898256e6c" providerId="LiveId" clId="{A9550DEC-3F3A-4A54-8C85-A307E81B373F}" dt="2021-03-05T15:41:06.534" v="879" actId="478"/>
          <ac:picMkLst>
            <pc:docMk/>
            <pc:sldMk cId="3286579407" sldId="294"/>
            <ac:picMk id="34820" creationId="{BC1C80FF-02DC-4BD8-A58A-5CD5E60F41F4}"/>
          </ac:picMkLst>
        </pc:picChg>
        <pc:cxnChg chg="add mod">
          <ac:chgData name="João Rafael" userId="3ffbbe4898256e6c" providerId="LiveId" clId="{A9550DEC-3F3A-4A54-8C85-A307E81B373F}" dt="2021-03-07T02:33:56.776" v="5142" actId="11529"/>
          <ac:cxnSpMkLst>
            <pc:docMk/>
            <pc:sldMk cId="3286579407" sldId="294"/>
            <ac:cxnSpMk id="7" creationId="{1E0C6363-28DB-49AA-AADD-5324E9C2A848}"/>
          </ac:cxnSpMkLst>
        </pc:cxnChg>
        <pc:cxnChg chg="add">
          <ac:chgData name="João Rafael" userId="3ffbbe4898256e6c" providerId="LiveId" clId="{A9550DEC-3F3A-4A54-8C85-A307E81B373F}" dt="2021-03-07T02:34:46.039" v="5150" actId="11529"/>
          <ac:cxnSpMkLst>
            <pc:docMk/>
            <pc:sldMk cId="3286579407" sldId="294"/>
            <ac:cxnSpMk id="11" creationId="{9944E937-A2C8-41E2-86A5-080DD9CABA4A}"/>
          </ac:cxnSpMkLst>
        </pc:cxnChg>
        <pc:cxnChg chg="add mod">
          <ac:chgData name="João Rafael" userId="3ffbbe4898256e6c" providerId="LiveId" clId="{A9550DEC-3F3A-4A54-8C85-A307E81B373F}" dt="2021-03-07T02:35:02.504" v="5152" actId="1076"/>
          <ac:cxnSpMkLst>
            <pc:docMk/>
            <pc:sldMk cId="3286579407" sldId="294"/>
            <ac:cxnSpMk id="13" creationId="{E38549D2-E7BC-4AFC-9833-8A6DC28E077C}"/>
          </ac:cxnSpMkLst>
        </pc:cxnChg>
      </pc:sldChg>
      <pc:sldChg chg="addSp delSp modSp new mod setBg">
        <pc:chgData name="João Rafael" userId="3ffbbe4898256e6c" providerId="LiveId" clId="{A9550DEC-3F3A-4A54-8C85-A307E81B373F}" dt="2021-03-07T02:54:36.357" v="5280" actId="20577"/>
        <pc:sldMkLst>
          <pc:docMk/>
          <pc:sldMk cId="1734287800" sldId="295"/>
        </pc:sldMkLst>
        <pc:spChg chg="add del mod">
          <ac:chgData name="João Rafael" userId="3ffbbe4898256e6c" providerId="LiveId" clId="{A9550DEC-3F3A-4A54-8C85-A307E81B373F}" dt="2021-03-05T15:50:39.243" v="933" actId="478"/>
          <ac:spMkLst>
            <pc:docMk/>
            <pc:sldMk cId="1734287800" sldId="295"/>
            <ac:spMk id="4" creationId="{504A750E-A388-4314-9D22-86AE7B56B572}"/>
          </ac:spMkLst>
        </pc:spChg>
        <pc:spChg chg="add del mod">
          <ac:chgData name="João Rafael" userId="3ffbbe4898256e6c" providerId="LiveId" clId="{A9550DEC-3F3A-4A54-8C85-A307E81B373F}" dt="2021-03-05T15:50:39.243" v="933" actId="478"/>
          <ac:spMkLst>
            <pc:docMk/>
            <pc:sldMk cId="1734287800" sldId="295"/>
            <ac:spMk id="5" creationId="{369A161C-3962-458A-9F54-655570B6D276}"/>
          </ac:spMkLst>
        </pc:spChg>
        <pc:spChg chg="add del mod">
          <ac:chgData name="João Rafael" userId="3ffbbe4898256e6c" providerId="LiveId" clId="{A9550DEC-3F3A-4A54-8C85-A307E81B373F}" dt="2021-03-05T15:50:39.243" v="933" actId="478"/>
          <ac:spMkLst>
            <pc:docMk/>
            <pc:sldMk cId="1734287800" sldId="295"/>
            <ac:spMk id="6" creationId="{1D571624-DFCB-45A3-A1CD-D17F6D391FF0}"/>
          </ac:spMkLst>
        </pc:spChg>
        <pc:spChg chg="add del mod">
          <ac:chgData name="João Rafael" userId="3ffbbe4898256e6c" providerId="LiveId" clId="{A9550DEC-3F3A-4A54-8C85-A307E81B373F}" dt="2021-03-05T15:50:39.243" v="933" actId="478"/>
          <ac:spMkLst>
            <pc:docMk/>
            <pc:sldMk cId="1734287800" sldId="295"/>
            <ac:spMk id="7" creationId="{BFCBD78B-F107-4F06-B1C3-7CF047300938}"/>
          </ac:spMkLst>
        </pc:spChg>
        <pc:spChg chg="add del mod">
          <ac:chgData name="João Rafael" userId="3ffbbe4898256e6c" providerId="LiveId" clId="{A9550DEC-3F3A-4A54-8C85-A307E81B373F}" dt="2021-03-05T15:50:39.243" v="933" actId="478"/>
          <ac:spMkLst>
            <pc:docMk/>
            <pc:sldMk cId="1734287800" sldId="295"/>
            <ac:spMk id="8" creationId="{5CC7804B-2149-41F1-8174-ED8F700D7077}"/>
          </ac:spMkLst>
        </pc:spChg>
        <pc:spChg chg="add mod">
          <ac:chgData name="João Rafael" userId="3ffbbe4898256e6c" providerId="LiveId" clId="{A9550DEC-3F3A-4A54-8C85-A307E81B373F}" dt="2021-03-07T02:54:36.357" v="5280" actId="20577"/>
          <ac:spMkLst>
            <pc:docMk/>
            <pc:sldMk cId="1734287800" sldId="295"/>
            <ac:spMk id="8" creationId="{D494A1C5-8174-402B-B4A1-03A88A1C448A}"/>
          </ac:spMkLst>
        </pc:spChg>
        <pc:spChg chg="add del mod">
          <ac:chgData name="João Rafael" userId="3ffbbe4898256e6c" providerId="LiveId" clId="{A9550DEC-3F3A-4A54-8C85-A307E81B373F}" dt="2021-03-05T15:50:39.243" v="933" actId="478"/>
          <ac:spMkLst>
            <pc:docMk/>
            <pc:sldMk cId="1734287800" sldId="295"/>
            <ac:spMk id="9" creationId="{342632C9-6432-45F2-A24C-FAC1B5C91462}"/>
          </ac:spMkLst>
        </pc:spChg>
        <pc:spChg chg="add mod">
          <ac:chgData name="João Rafael" userId="3ffbbe4898256e6c" providerId="LiveId" clId="{A9550DEC-3F3A-4A54-8C85-A307E81B373F}" dt="2021-03-07T02:44:54.780" v="5267" actId="207"/>
          <ac:spMkLst>
            <pc:docMk/>
            <pc:sldMk cId="1734287800" sldId="295"/>
            <ac:spMk id="11" creationId="{B4249F11-3A56-4F7F-BC70-92BBAF162EDA}"/>
          </ac:spMkLst>
        </pc:spChg>
        <pc:spChg chg="add del mod">
          <ac:chgData name="João Rafael" userId="3ffbbe4898256e6c" providerId="LiveId" clId="{A9550DEC-3F3A-4A54-8C85-A307E81B373F}" dt="2021-03-05T15:50:39.243" v="933" actId="478"/>
          <ac:spMkLst>
            <pc:docMk/>
            <pc:sldMk cId="1734287800" sldId="295"/>
            <ac:spMk id="18" creationId="{B871220F-073A-4BB0-A58F-5670C8498476}"/>
          </ac:spMkLst>
        </pc:spChg>
        <pc:spChg chg="add del mod">
          <ac:chgData name="João Rafael" userId="3ffbbe4898256e6c" providerId="LiveId" clId="{A9550DEC-3F3A-4A54-8C85-A307E81B373F}" dt="2021-03-05T15:50:39.243" v="933" actId="478"/>
          <ac:spMkLst>
            <pc:docMk/>
            <pc:sldMk cId="1734287800" sldId="295"/>
            <ac:spMk id="19" creationId="{B05DAA8B-ED38-4A3A-9706-530A5B3A7C9B}"/>
          </ac:spMkLst>
        </pc:spChg>
        <pc:spChg chg="add del mod">
          <ac:chgData name="João Rafael" userId="3ffbbe4898256e6c" providerId="LiveId" clId="{A9550DEC-3F3A-4A54-8C85-A307E81B373F}" dt="2021-03-05T15:50:39.243" v="933" actId="478"/>
          <ac:spMkLst>
            <pc:docMk/>
            <pc:sldMk cId="1734287800" sldId="295"/>
            <ac:spMk id="20" creationId="{13C4BEBC-9490-4500-B07C-21CC94712C64}"/>
          </ac:spMkLst>
        </pc:spChg>
        <pc:spChg chg="add del mod">
          <ac:chgData name="João Rafael" userId="3ffbbe4898256e6c" providerId="LiveId" clId="{A9550DEC-3F3A-4A54-8C85-A307E81B373F}" dt="2021-03-05T15:50:39.243" v="933" actId="478"/>
          <ac:spMkLst>
            <pc:docMk/>
            <pc:sldMk cId="1734287800" sldId="295"/>
            <ac:spMk id="21" creationId="{1481D4D6-3D0E-4E4E-A781-8AA62A6C79D2}"/>
          </ac:spMkLst>
        </pc:spChg>
        <pc:spChg chg="add del mod">
          <ac:chgData name="João Rafael" userId="3ffbbe4898256e6c" providerId="LiveId" clId="{A9550DEC-3F3A-4A54-8C85-A307E81B373F}" dt="2021-03-05T15:50:39.243" v="933" actId="478"/>
          <ac:spMkLst>
            <pc:docMk/>
            <pc:sldMk cId="1734287800" sldId="295"/>
            <ac:spMk id="22" creationId="{82C1637E-1F94-4D25-BAF7-5685B27BF90D}"/>
          </ac:spMkLst>
        </pc:spChg>
        <pc:spChg chg="add del mod">
          <ac:chgData name="João Rafael" userId="3ffbbe4898256e6c" providerId="LiveId" clId="{A9550DEC-3F3A-4A54-8C85-A307E81B373F}" dt="2021-03-05T15:50:39.243" v="933" actId="478"/>
          <ac:spMkLst>
            <pc:docMk/>
            <pc:sldMk cId="1734287800" sldId="295"/>
            <ac:spMk id="23" creationId="{42458CAD-9D41-4507-93B8-9112D8C6AAA2}"/>
          </ac:spMkLst>
        </pc:spChg>
        <pc:spChg chg="add del mod">
          <ac:chgData name="João Rafael" userId="3ffbbe4898256e6c" providerId="LiveId" clId="{A9550DEC-3F3A-4A54-8C85-A307E81B373F}" dt="2021-03-05T15:50:39.243" v="933" actId="478"/>
          <ac:spMkLst>
            <pc:docMk/>
            <pc:sldMk cId="1734287800" sldId="295"/>
            <ac:spMk id="24" creationId="{AB2EC30A-88C9-4A98-995A-3CD485506E4B}"/>
          </ac:spMkLst>
        </pc:spChg>
        <pc:spChg chg="add del mod">
          <ac:chgData name="João Rafael" userId="3ffbbe4898256e6c" providerId="LiveId" clId="{A9550DEC-3F3A-4A54-8C85-A307E81B373F}" dt="2021-03-05T15:50:39.243" v="933" actId="478"/>
          <ac:spMkLst>
            <pc:docMk/>
            <pc:sldMk cId="1734287800" sldId="295"/>
            <ac:spMk id="25" creationId="{12A8ABF3-214E-405F-9CF6-AED7227688EF}"/>
          </ac:spMkLst>
        </pc:spChg>
        <pc:spChg chg="add del mod">
          <ac:chgData name="João Rafael" userId="3ffbbe4898256e6c" providerId="LiveId" clId="{A9550DEC-3F3A-4A54-8C85-A307E81B373F}" dt="2021-03-05T15:50:39.243" v="933" actId="478"/>
          <ac:spMkLst>
            <pc:docMk/>
            <pc:sldMk cId="1734287800" sldId="295"/>
            <ac:spMk id="26" creationId="{364190EC-2282-4212-B973-1E534C25C697}"/>
          </ac:spMkLst>
        </pc:spChg>
        <pc:spChg chg="add del mod">
          <ac:chgData name="João Rafael" userId="3ffbbe4898256e6c" providerId="LiveId" clId="{A9550DEC-3F3A-4A54-8C85-A307E81B373F}" dt="2021-03-05T15:50:39.243" v="933" actId="478"/>
          <ac:spMkLst>
            <pc:docMk/>
            <pc:sldMk cId="1734287800" sldId="295"/>
            <ac:spMk id="27" creationId="{0B1B9B40-165D-4BE5-9E0C-E6A4F8708E7B}"/>
          </ac:spMkLst>
        </pc:spChg>
        <pc:spChg chg="add del mod">
          <ac:chgData name="João Rafael" userId="3ffbbe4898256e6c" providerId="LiveId" clId="{A9550DEC-3F3A-4A54-8C85-A307E81B373F}" dt="2021-03-05T15:50:39.243" v="933" actId="478"/>
          <ac:spMkLst>
            <pc:docMk/>
            <pc:sldMk cId="1734287800" sldId="295"/>
            <ac:spMk id="28" creationId="{57099B1B-48CB-46F7-90AA-978139C87B35}"/>
          </ac:spMkLst>
        </pc:spChg>
        <pc:spChg chg="add del mod">
          <ac:chgData name="João Rafael" userId="3ffbbe4898256e6c" providerId="LiveId" clId="{A9550DEC-3F3A-4A54-8C85-A307E81B373F}" dt="2021-03-05T15:50:39.243" v="933" actId="478"/>
          <ac:spMkLst>
            <pc:docMk/>
            <pc:sldMk cId="1734287800" sldId="295"/>
            <ac:spMk id="29" creationId="{BBF1D24C-A194-487A-A79F-306F9994C1FB}"/>
          </ac:spMkLst>
        </pc:spChg>
        <pc:spChg chg="add del mod">
          <ac:chgData name="João Rafael" userId="3ffbbe4898256e6c" providerId="LiveId" clId="{A9550DEC-3F3A-4A54-8C85-A307E81B373F}" dt="2021-03-05T16:12:15.863" v="1170" actId="478"/>
          <ac:spMkLst>
            <pc:docMk/>
            <pc:sldMk cId="1734287800" sldId="295"/>
            <ac:spMk id="35" creationId="{0A38E0B1-B72D-42CD-A588-ECA4DEA45524}"/>
          </ac:spMkLst>
        </pc:spChg>
        <pc:spChg chg="add del mod">
          <ac:chgData name="João Rafael" userId="3ffbbe4898256e6c" providerId="LiveId" clId="{A9550DEC-3F3A-4A54-8C85-A307E81B373F}" dt="2021-03-05T15:58:02.507" v="982" actId="478"/>
          <ac:spMkLst>
            <pc:docMk/>
            <pc:sldMk cId="1734287800" sldId="295"/>
            <ac:spMk id="36" creationId="{D187EB98-E0D9-47FB-9497-38A5A9EF4DC3}"/>
          </ac:spMkLst>
        </pc:spChg>
        <pc:spChg chg="add del mod">
          <ac:chgData name="João Rafael" userId="3ffbbe4898256e6c" providerId="LiveId" clId="{A9550DEC-3F3A-4A54-8C85-A307E81B373F}" dt="2021-03-05T16:03:29.960" v="995" actId="478"/>
          <ac:spMkLst>
            <pc:docMk/>
            <pc:sldMk cId="1734287800" sldId="295"/>
            <ac:spMk id="37" creationId="{3CB5429F-CC2C-44D5-93BA-768A1EA93E64}"/>
          </ac:spMkLst>
        </pc:spChg>
        <pc:spChg chg="add del mod">
          <ac:chgData name="João Rafael" userId="3ffbbe4898256e6c" providerId="LiveId" clId="{A9550DEC-3F3A-4A54-8C85-A307E81B373F}" dt="2021-03-05T16:05:58.559" v="1019" actId="478"/>
          <ac:spMkLst>
            <pc:docMk/>
            <pc:sldMk cId="1734287800" sldId="295"/>
            <ac:spMk id="38" creationId="{346DF437-636E-4995-863A-A6F04E2F695F}"/>
          </ac:spMkLst>
        </pc:spChg>
        <pc:spChg chg="add del mod">
          <ac:chgData name="João Rafael" userId="3ffbbe4898256e6c" providerId="LiveId" clId="{A9550DEC-3F3A-4A54-8C85-A307E81B373F}" dt="2021-03-05T16:08:39.855" v="1076" actId="478"/>
          <ac:spMkLst>
            <pc:docMk/>
            <pc:sldMk cId="1734287800" sldId="295"/>
            <ac:spMk id="39" creationId="{ADB84A64-6BB6-4459-A9F9-A64F051164DD}"/>
          </ac:spMkLst>
        </pc:spChg>
        <pc:spChg chg="add del mod">
          <ac:chgData name="João Rafael" userId="3ffbbe4898256e6c" providerId="LiveId" clId="{A9550DEC-3F3A-4A54-8C85-A307E81B373F}" dt="2021-03-05T16:10:28.208" v="1102" actId="478"/>
          <ac:spMkLst>
            <pc:docMk/>
            <pc:sldMk cId="1734287800" sldId="295"/>
            <ac:spMk id="40" creationId="{07C2D5DA-0B7A-41B7-8973-25D5C5043B44}"/>
          </ac:spMkLst>
        </pc:spChg>
        <pc:spChg chg="add del mod">
          <ac:chgData name="João Rafael" userId="3ffbbe4898256e6c" providerId="LiveId" clId="{A9550DEC-3F3A-4A54-8C85-A307E81B373F}" dt="2021-03-05T16:12:38.720" v="1187" actId="478"/>
          <ac:spMkLst>
            <pc:docMk/>
            <pc:sldMk cId="1734287800" sldId="295"/>
            <ac:spMk id="41" creationId="{DB4EE08B-00CC-49D3-963E-3BC53D566CCB}"/>
          </ac:spMkLst>
        </pc:spChg>
        <pc:spChg chg="add del mod">
          <ac:chgData name="João Rafael" userId="3ffbbe4898256e6c" providerId="LiveId" clId="{A9550DEC-3F3A-4A54-8C85-A307E81B373F}" dt="2021-03-05T15:58:02.507" v="982" actId="478"/>
          <ac:spMkLst>
            <pc:docMk/>
            <pc:sldMk cId="1734287800" sldId="295"/>
            <ac:spMk id="42" creationId="{68431263-3CD4-447F-99F6-8F7D06A42C59}"/>
          </ac:spMkLst>
        </pc:spChg>
        <pc:spChg chg="add del mod">
          <ac:chgData name="João Rafael" userId="3ffbbe4898256e6c" providerId="LiveId" clId="{A9550DEC-3F3A-4A54-8C85-A307E81B373F}" dt="2021-03-05T16:03:29.960" v="995" actId="478"/>
          <ac:spMkLst>
            <pc:docMk/>
            <pc:sldMk cId="1734287800" sldId="295"/>
            <ac:spMk id="43" creationId="{66846E16-8A3C-47C0-A53F-EA658FDC79E3}"/>
          </ac:spMkLst>
        </pc:spChg>
        <pc:spChg chg="add del mod">
          <ac:chgData name="João Rafael" userId="3ffbbe4898256e6c" providerId="LiveId" clId="{A9550DEC-3F3A-4A54-8C85-A307E81B373F}" dt="2021-03-05T16:05:58.559" v="1019" actId="478"/>
          <ac:spMkLst>
            <pc:docMk/>
            <pc:sldMk cId="1734287800" sldId="295"/>
            <ac:spMk id="44" creationId="{A7B7C8FF-C997-42BF-A323-E4F772AABC24}"/>
          </ac:spMkLst>
        </pc:spChg>
        <pc:spChg chg="add del mod">
          <ac:chgData name="João Rafael" userId="3ffbbe4898256e6c" providerId="LiveId" clId="{A9550DEC-3F3A-4A54-8C85-A307E81B373F}" dt="2021-03-05T16:08:39.855" v="1076" actId="478"/>
          <ac:spMkLst>
            <pc:docMk/>
            <pc:sldMk cId="1734287800" sldId="295"/>
            <ac:spMk id="45" creationId="{7F5B16AD-7C7E-435B-8E49-B631D90E12EC}"/>
          </ac:spMkLst>
        </pc:spChg>
        <pc:spChg chg="add del mod">
          <ac:chgData name="João Rafael" userId="3ffbbe4898256e6c" providerId="LiveId" clId="{A9550DEC-3F3A-4A54-8C85-A307E81B373F}" dt="2021-03-05T16:10:28.208" v="1102" actId="478"/>
          <ac:spMkLst>
            <pc:docMk/>
            <pc:sldMk cId="1734287800" sldId="295"/>
            <ac:spMk id="46" creationId="{75007EC6-72DF-4FE9-B761-CD0CC986EA08}"/>
          </ac:spMkLst>
        </pc:spChg>
        <pc:spChg chg="add mod">
          <ac:chgData name="João Rafael" userId="3ffbbe4898256e6c" providerId="LiveId" clId="{A9550DEC-3F3A-4A54-8C85-A307E81B373F}" dt="2021-03-05T16:27:37.331" v="1471" actId="1076"/>
          <ac:spMkLst>
            <pc:docMk/>
            <pc:sldMk cId="1734287800" sldId="295"/>
            <ac:spMk id="55" creationId="{6FC90142-3B74-42AA-A14C-F8F02B25E7D2}"/>
          </ac:spMkLst>
        </pc:spChg>
        <pc:spChg chg="add del mod">
          <ac:chgData name="João Rafael" userId="3ffbbe4898256e6c" providerId="LiveId" clId="{A9550DEC-3F3A-4A54-8C85-A307E81B373F}" dt="2021-03-05T15:53:45.127" v="962" actId="478"/>
          <ac:spMkLst>
            <pc:docMk/>
            <pc:sldMk cId="1734287800" sldId="295"/>
            <ac:spMk id="56" creationId="{EADEE5EA-B921-4FA6-899B-58A1D9E6DA36}"/>
          </ac:spMkLst>
        </pc:spChg>
        <pc:spChg chg="add del mod">
          <ac:chgData name="João Rafael" userId="3ffbbe4898256e6c" providerId="LiveId" clId="{A9550DEC-3F3A-4A54-8C85-A307E81B373F}" dt="2021-03-05T15:58:02.507" v="982" actId="478"/>
          <ac:spMkLst>
            <pc:docMk/>
            <pc:sldMk cId="1734287800" sldId="295"/>
            <ac:spMk id="57" creationId="{B2E5A1D2-4F4C-4B4D-A2EA-7FE1841ECE08}"/>
          </ac:spMkLst>
        </pc:spChg>
        <pc:spChg chg="add del mod">
          <ac:chgData name="João Rafael" userId="3ffbbe4898256e6c" providerId="LiveId" clId="{A9550DEC-3F3A-4A54-8C85-A307E81B373F}" dt="2021-03-05T16:03:29.960" v="995" actId="478"/>
          <ac:spMkLst>
            <pc:docMk/>
            <pc:sldMk cId="1734287800" sldId="295"/>
            <ac:spMk id="58" creationId="{8B8A659C-0EC3-4EE0-9AFF-6F13F1C065BE}"/>
          </ac:spMkLst>
        </pc:spChg>
        <pc:spChg chg="add del mod">
          <ac:chgData name="João Rafael" userId="3ffbbe4898256e6c" providerId="LiveId" clId="{A9550DEC-3F3A-4A54-8C85-A307E81B373F}" dt="2021-03-05T16:05:58.559" v="1019" actId="478"/>
          <ac:spMkLst>
            <pc:docMk/>
            <pc:sldMk cId="1734287800" sldId="295"/>
            <ac:spMk id="59" creationId="{91468940-EAC6-43BD-B095-816C2682EDB5}"/>
          </ac:spMkLst>
        </pc:spChg>
        <pc:spChg chg="add del mod">
          <ac:chgData name="João Rafael" userId="3ffbbe4898256e6c" providerId="LiveId" clId="{A9550DEC-3F3A-4A54-8C85-A307E81B373F}" dt="2021-03-05T16:08:39.855" v="1076" actId="478"/>
          <ac:spMkLst>
            <pc:docMk/>
            <pc:sldMk cId="1734287800" sldId="295"/>
            <ac:spMk id="60" creationId="{84893420-DD9E-46ED-BD96-787DA1CD77EC}"/>
          </ac:spMkLst>
        </pc:spChg>
        <pc:spChg chg="add del mod">
          <ac:chgData name="João Rafael" userId="3ffbbe4898256e6c" providerId="LiveId" clId="{A9550DEC-3F3A-4A54-8C85-A307E81B373F}" dt="2021-03-05T16:10:28.208" v="1102" actId="478"/>
          <ac:spMkLst>
            <pc:docMk/>
            <pc:sldMk cId="1734287800" sldId="295"/>
            <ac:spMk id="61" creationId="{5DD9AC05-BF86-46CA-8786-7A4F889ED537}"/>
          </ac:spMkLst>
        </pc:spChg>
        <pc:spChg chg="add del mod">
          <ac:chgData name="João Rafael" userId="3ffbbe4898256e6c" providerId="LiveId" clId="{A9550DEC-3F3A-4A54-8C85-A307E81B373F}" dt="2021-03-05T15:58:02.507" v="982" actId="478"/>
          <ac:spMkLst>
            <pc:docMk/>
            <pc:sldMk cId="1734287800" sldId="295"/>
            <ac:spMk id="62" creationId="{7159F5BC-F722-4E28-9FB1-9F4B8E2DB20A}"/>
          </ac:spMkLst>
        </pc:spChg>
        <pc:spChg chg="add del mod">
          <ac:chgData name="João Rafael" userId="3ffbbe4898256e6c" providerId="LiveId" clId="{A9550DEC-3F3A-4A54-8C85-A307E81B373F}" dt="2021-03-05T16:03:29.960" v="995" actId="478"/>
          <ac:spMkLst>
            <pc:docMk/>
            <pc:sldMk cId="1734287800" sldId="295"/>
            <ac:spMk id="63" creationId="{6049D6D0-4FF3-4C58-9588-80F47D5803F9}"/>
          </ac:spMkLst>
        </pc:spChg>
        <pc:spChg chg="add del mod">
          <ac:chgData name="João Rafael" userId="3ffbbe4898256e6c" providerId="LiveId" clId="{A9550DEC-3F3A-4A54-8C85-A307E81B373F}" dt="2021-03-05T16:05:58.559" v="1019" actId="478"/>
          <ac:spMkLst>
            <pc:docMk/>
            <pc:sldMk cId="1734287800" sldId="295"/>
            <ac:spMk id="64" creationId="{C43813C0-19AC-478A-91EE-CF0B9BF80FCC}"/>
          </ac:spMkLst>
        </pc:spChg>
        <pc:spChg chg="add del mod">
          <ac:chgData name="João Rafael" userId="3ffbbe4898256e6c" providerId="LiveId" clId="{A9550DEC-3F3A-4A54-8C85-A307E81B373F}" dt="2021-03-05T16:08:39.855" v="1076" actId="478"/>
          <ac:spMkLst>
            <pc:docMk/>
            <pc:sldMk cId="1734287800" sldId="295"/>
            <ac:spMk id="65" creationId="{330A5D0D-EFD7-4036-8231-981484B71FEA}"/>
          </ac:spMkLst>
        </pc:spChg>
        <pc:spChg chg="add del mod">
          <ac:chgData name="João Rafael" userId="3ffbbe4898256e6c" providerId="LiveId" clId="{A9550DEC-3F3A-4A54-8C85-A307E81B373F}" dt="2021-03-05T16:10:28.208" v="1102" actId="478"/>
          <ac:spMkLst>
            <pc:docMk/>
            <pc:sldMk cId="1734287800" sldId="295"/>
            <ac:spMk id="66" creationId="{E97DCAA9-7EA2-49FF-ABC5-8CBFB5D6A3AE}"/>
          </ac:spMkLst>
        </pc:spChg>
        <pc:spChg chg="add mod">
          <ac:chgData name="João Rafael" userId="3ffbbe4898256e6c" providerId="LiveId" clId="{A9550DEC-3F3A-4A54-8C85-A307E81B373F}" dt="2021-03-05T16:40:26.715" v="2006" actId="1076"/>
          <ac:spMkLst>
            <pc:docMk/>
            <pc:sldMk cId="1734287800" sldId="295"/>
            <ac:spMk id="71" creationId="{6E8C51FF-C037-4261-914F-957C29DDFF8C}"/>
          </ac:spMkLst>
        </pc:spChg>
        <pc:spChg chg="add mod">
          <ac:chgData name="João Rafael" userId="3ffbbe4898256e6c" providerId="LiveId" clId="{A9550DEC-3F3A-4A54-8C85-A307E81B373F}" dt="2021-03-05T17:43:17.365" v="2737" actId="1076"/>
          <ac:spMkLst>
            <pc:docMk/>
            <pc:sldMk cId="1734287800" sldId="295"/>
            <ac:spMk id="72" creationId="{CA4294D4-F8BC-4EDA-857F-C647EABE66A9}"/>
          </ac:spMkLst>
        </pc:spChg>
        <pc:spChg chg="add del mod">
          <ac:chgData name="João Rafael" userId="3ffbbe4898256e6c" providerId="LiveId" clId="{A9550DEC-3F3A-4A54-8C85-A307E81B373F}" dt="2021-03-05T15:58:02.507" v="982" actId="478"/>
          <ac:spMkLst>
            <pc:docMk/>
            <pc:sldMk cId="1734287800" sldId="295"/>
            <ac:spMk id="73" creationId="{7CB9C04B-D9A9-4635-B520-5B37A342B141}"/>
          </ac:spMkLst>
        </pc:spChg>
        <pc:spChg chg="add del mod">
          <ac:chgData name="João Rafael" userId="3ffbbe4898256e6c" providerId="LiveId" clId="{A9550DEC-3F3A-4A54-8C85-A307E81B373F}" dt="2021-03-05T15:58:02.507" v="982" actId="478"/>
          <ac:spMkLst>
            <pc:docMk/>
            <pc:sldMk cId="1734287800" sldId="295"/>
            <ac:spMk id="74" creationId="{041FEFE2-34A1-46A8-8B3B-6F6B09772A22}"/>
          </ac:spMkLst>
        </pc:spChg>
        <pc:spChg chg="add del mod">
          <ac:chgData name="João Rafael" userId="3ffbbe4898256e6c" providerId="LiveId" clId="{A9550DEC-3F3A-4A54-8C85-A307E81B373F}" dt="2021-03-05T15:58:02.507" v="982" actId="478"/>
          <ac:spMkLst>
            <pc:docMk/>
            <pc:sldMk cId="1734287800" sldId="295"/>
            <ac:spMk id="76" creationId="{66783339-089B-47FD-B6ED-520565EF3929}"/>
          </ac:spMkLst>
        </pc:spChg>
        <pc:spChg chg="add del mod">
          <ac:chgData name="João Rafael" userId="3ffbbe4898256e6c" providerId="LiveId" clId="{A9550DEC-3F3A-4A54-8C85-A307E81B373F}" dt="2021-03-05T15:58:02.507" v="982" actId="478"/>
          <ac:spMkLst>
            <pc:docMk/>
            <pc:sldMk cId="1734287800" sldId="295"/>
            <ac:spMk id="78" creationId="{EC469DF7-1D98-4C4A-89BE-FD1B125BC9BF}"/>
          </ac:spMkLst>
        </pc:spChg>
        <pc:spChg chg="add del mod">
          <ac:chgData name="João Rafael" userId="3ffbbe4898256e6c" providerId="LiveId" clId="{A9550DEC-3F3A-4A54-8C85-A307E81B373F}" dt="2021-03-05T16:12:17.114" v="1171" actId="478"/>
          <ac:spMkLst>
            <pc:docMk/>
            <pc:sldMk cId="1734287800" sldId="295"/>
            <ac:spMk id="79" creationId="{29658AFB-FBAE-43B9-900B-A7A018E6DD84}"/>
          </ac:spMkLst>
        </pc:spChg>
        <pc:spChg chg="add del mod">
          <ac:chgData name="João Rafael" userId="3ffbbe4898256e6c" providerId="LiveId" clId="{A9550DEC-3F3A-4A54-8C85-A307E81B373F}" dt="2021-03-05T16:12:37.356" v="1186" actId="478"/>
          <ac:spMkLst>
            <pc:docMk/>
            <pc:sldMk cId="1734287800" sldId="295"/>
            <ac:spMk id="80" creationId="{9FFC52B3-D059-45B8-9237-D8D9F1ECD5F7}"/>
          </ac:spMkLst>
        </pc:spChg>
        <pc:spChg chg="add mod">
          <ac:chgData name="João Rafael" userId="3ffbbe4898256e6c" providerId="LiveId" clId="{A9550DEC-3F3A-4A54-8C85-A307E81B373F}" dt="2021-03-05T16:27:37.331" v="1471" actId="1076"/>
          <ac:spMkLst>
            <pc:docMk/>
            <pc:sldMk cId="1734287800" sldId="295"/>
            <ac:spMk id="82" creationId="{DFA96589-C4CF-42EE-A6DE-2A28E10D15FE}"/>
          </ac:spMkLst>
        </pc:spChg>
        <pc:spChg chg="add mod">
          <ac:chgData name="João Rafael" userId="3ffbbe4898256e6c" providerId="LiveId" clId="{A9550DEC-3F3A-4A54-8C85-A307E81B373F}" dt="2021-03-05T17:43:17.365" v="2737" actId="1076"/>
          <ac:spMkLst>
            <pc:docMk/>
            <pc:sldMk cId="1734287800" sldId="295"/>
            <ac:spMk id="84" creationId="{7E7C99BA-E206-4D39-9AE9-22A0994ED20C}"/>
          </ac:spMkLst>
        </pc:spChg>
        <pc:spChg chg="add del mod">
          <ac:chgData name="João Rafael" userId="3ffbbe4898256e6c" providerId="LiveId" clId="{A9550DEC-3F3A-4A54-8C85-A307E81B373F}" dt="2021-03-05T16:12:21.671" v="1174" actId="478"/>
          <ac:spMkLst>
            <pc:docMk/>
            <pc:sldMk cId="1734287800" sldId="295"/>
            <ac:spMk id="86" creationId="{D7B36B6A-AFD9-465C-AE19-C0DBAF1BD83B}"/>
          </ac:spMkLst>
        </pc:spChg>
        <pc:spChg chg="add del mod">
          <ac:chgData name="João Rafael" userId="3ffbbe4898256e6c" providerId="LiveId" clId="{A9550DEC-3F3A-4A54-8C85-A307E81B373F}" dt="2021-03-05T16:12:35.930" v="1185" actId="478"/>
          <ac:spMkLst>
            <pc:docMk/>
            <pc:sldMk cId="1734287800" sldId="295"/>
            <ac:spMk id="87" creationId="{D2E74CDC-1F31-487A-B6AD-85493FB1B97A}"/>
          </ac:spMkLst>
        </pc:spChg>
        <pc:spChg chg="add mod">
          <ac:chgData name="João Rafael" userId="3ffbbe4898256e6c" providerId="LiveId" clId="{A9550DEC-3F3A-4A54-8C85-A307E81B373F}" dt="2021-03-05T16:27:37.331" v="1471" actId="1076"/>
          <ac:spMkLst>
            <pc:docMk/>
            <pc:sldMk cId="1734287800" sldId="295"/>
            <ac:spMk id="88" creationId="{05EF0A33-C55D-4404-85D0-1ACD7AD81EBA}"/>
          </ac:spMkLst>
        </pc:spChg>
        <pc:spChg chg="add mod">
          <ac:chgData name="João Rafael" userId="3ffbbe4898256e6c" providerId="LiveId" clId="{A9550DEC-3F3A-4A54-8C85-A307E81B373F}" dt="2021-03-05T17:43:17.365" v="2737" actId="1076"/>
          <ac:spMkLst>
            <pc:docMk/>
            <pc:sldMk cId="1734287800" sldId="295"/>
            <ac:spMk id="90" creationId="{F8C34AAD-B619-4A39-B58B-BF9A6FD8EE05}"/>
          </ac:spMkLst>
        </pc:spChg>
        <pc:spChg chg="add del mod">
          <ac:chgData name="João Rafael" userId="3ffbbe4898256e6c" providerId="LiveId" clId="{A9550DEC-3F3A-4A54-8C85-A307E81B373F}" dt="2021-03-05T16:12:27.904" v="1179" actId="478"/>
          <ac:spMkLst>
            <pc:docMk/>
            <pc:sldMk cId="1734287800" sldId="295"/>
            <ac:spMk id="94" creationId="{F066C24A-CCF4-403B-A6CD-3158FA63C0EA}"/>
          </ac:spMkLst>
        </pc:spChg>
        <pc:spChg chg="add del mod">
          <ac:chgData name="João Rafael" userId="3ffbbe4898256e6c" providerId="LiveId" clId="{A9550DEC-3F3A-4A54-8C85-A307E81B373F}" dt="2021-03-05T16:12:31.876" v="1182" actId="478"/>
          <ac:spMkLst>
            <pc:docMk/>
            <pc:sldMk cId="1734287800" sldId="295"/>
            <ac:spMk id="95" creationId="{636CDE73-2DEE-4D91-AD19-C8F2A3788B9C}"/>
          </ac:spMkLst>
        </pc:spChg>
        <pc:spChg chg="add del mod">
          <ac:chgData name="João Rafael" userId="3ffbbe4898256e6c" providerId="LiveId" clId="{A9550DEC-3F3A-4A54-8C85-A307E81B373F}" dt="2021-03-05T16:27:37.331" v="1471" actId="1076"/>
          <ac:spMkLst>
            <pc:docMk/>
            <pc:sldMk cId="1734287800" sldId="295"/>
            <ac:spMk id="96" creationId="{3A08F6E5-7B53-4D88-B7A6-C95C7ACF800A}"/>
          </ac:spMkLst>
        </pc:spChg>
        <pc:spChg chg="add mod">
          <ac:chgData name="João Rafael" userId="3ffbbe4898256e6c" providerId="LiveId" clId="{A9550DEC-3F3A-4A54-8C85-A307E81B373F}" dt="2021-03-05T17:43:17.365" v="2737" actId="1076"/>
          <ac:spMkLst>
            <pc:docMk/>
            <pc:sldMk cId="1734287800" sldId="295"/>
            <ac:spMk id="97" creationId="{AC83B928-78D3-47C1-8DFA-D08AFA77936A}"/>
          </ac:spMkLst>
        </pc:spChg>
        <pc:spChg chg="add del mod">
          <ac:chgData name="João Rafael" userId="3ffbbe4898256e6c" providerId="LiveId" clId="{A9550DEC-3F3A-4A54-8C85-A307E81B373F}" dt="2021-03-05T16:06:13.665" v="1023" actId="478"/>
          <ac:spMkLst>
            <pc:docMk/>
            <pc:sldMk cId="1734287800" sldId="295"/>
            <ac:spMk id="100" creationId="{BBFC7626-7007-4E1E-966F-07C650D651FF}"/>
          </ac:spMkLst>
        </pc:spChg>
        <pc:spChg chg="add del mod">
          <ac:chgData name="João Rafael" userId="3ffbbe4898256e6c" providerId="LiveId" clId="{A9550DEC-3F3A-4A54-8C85-A307E81B373F}" dt="2021-03-05T16:06:13.665" v="1023" actId="478"/>
          <ac:spMkLst>
            <pc:docMk/>
            <pc:sldMk cId="1734287800" sldId="295"/>
            <ac:spMk id="101" creationId="{0E34CECA-07C1-4393-A7AB-22A53019A1BA}"/>
          </ac:spMkLst>
        </pc:spChg>
        <pc:spChg chg="add del mod">
          <ac:chgData name="João Rafael" userId="3ffbbe4898256e6c" providerId="LiveId" clId="{A9550DEC-3F3A-4A54-8C85-A307E81B373F}" dt="2021-03-05T16:06:13.665" v="1023" actId="478"/>
          <ac:spMkLst>
            <pc:docMk/>
            <pc:sldMk cId="1734287800" sldId="295"/>
            <ac:spMk id="102" creationId="{83A3582A-6B9C-4139-8E16-8DC7576B0CDF}"/>
          </ac:spMkLst>
        </pc:spChg>
        <pc:spChg chg="add del mod">
          <ac:chgData name="João Rafael" userId="3ffbbe4898256e6c" providerId="LiveId" clId="{A9550DEC-3F3A-4A54-8C85-A307E81B373F}" dt="2021-03-05T16:06:13.665" v="1023" actId="478"/>
          <ac:spMkLst>
            <pc:docMk/>
            <pc:sldMk cId="1734287800" sldId="295"/>
            <ac:spMk id="103" creationId="{CC8DD0FF-F3CB-4F81-ADC5-06F28AE870A0}"/>
          </ac:spMkLst>
        </pc:spChg>
        <pc:spChg chg="add del mod">
          <ac:chgData name="João Rafael" userId="3ffbbe4898256e6c" providerId="LiveId" clId="{A9550DEC-3F3A-4A54-8C85-A307E81B373F}" dt="2021-03-05T16:12:29.019" v="1180" actId="478"/>
          <ac:spMkLst>
            <pc:docMk/>
            <pc:sldMk cId="1734287800" sldId="295"/>
            <ac:spMk id="108" creationId="{ABC5AE57-8D84-4DD6-8876-1F142EF1A2BE}"/>
          </ac:spMkLst>
        </pc:spChg>
        <pc:spChg chg="add del mod">
          <ac:chgData name="João Rafael" userId="3ffbbe4898256e6c" providerId="LiveId" clId="{A9550DEC-3F3A-4A54-8C85-A307E81B373F}" dt="2021-03-05T16:12:30.434" v="1181" actId="478"/>
          <ac:spMkLst>
            <pc:docMk/>
            <pc:sldMk cId="1734287800" sldId="295"/>
            <ac:spMk id="109" creationId="{B5BB6447-02A8-4BD9-9366-F2EE543D29C1}"/>
          </ac:spMkLst>
        </pc:spChg>
        <pc:spChg chg="add mod">
          <ac:chgData name="João Rafael" userId="3ffbbe4898256e6c" providerId="LiveId" clId="{A9550DEC-3F3A-4A54-8C85-A307E81B373F}" dt="2021-03-05T16:27:37.331" v="1471" actId="1076"/>
          <ac:spMkLst>
            <pc:docMk/>
            <pc:sldMk cId="1734287800" sldId="295"/>
            <ac:spMk id="110" creationId="{75AB62D0-DC13-48B2-B026-2EADE65F55C4}"/>
          </ac:spMkLst>
        </pc:spChg>
        <pc:spChg chg="add mod">
          <ac:chgData name="João Rafael" userId="3ffbbe4898256e6c" providerId="LiveId" clId="{A9550DEC-3F3A-4A54-8C85-A307E81B373F}" dt="2021-03-05T17:43:17.365" v="2737" actId="1076"/>
          <ac:spMkLst>
            <pc:docMk/>
            <pc:sldMk cId="1734287800" sldId="295"/>
            <ac:spMk id="111" creationId="{D6C5625A-2BEF-4BCE-A7BA-203C58AAF2BC}"/>
          </ac:spMkLst>
        </pc:spChg>
        <pc:graphicFrameChg chg="add mod modGraphic">
          <ac:chgData name="João Rafael" userId="3ffbbe4898256e6c" providerId="LiveId" clId="{A9550DEC-3F3A-4A54-8C85-A307E81B373F}" dt="2021-03-05T17:23:08.999" v="2609" actId="20577"/>
          <ac:graphicFrameMkLst>
            <pc:docMk/>
            <pc:sldMk cId="1734287800" sldId="295"/>
            <ac:graphicFrameMk id="2" creationId="{36CD1047-FBE7-4647-928E-1080BC0EF9CB}"/>
          </ac:graphicFrameMkLst>
        </pc:graphicFrameChg>
        <pc:graphicFrameChg chg="add del mod">
          <ac:chgData name="João Rafael" userId="3ffbbe4898256e6c" providerId="LiveId" clId="{A9550DEC-3F3A-4A54-8C85-A307E81B373F}" dt="2021-03-05T15:51:09.307" v="935" actId="478"/>
          <ac:graphicFrameMkLst>
            <pc:docMk/>
            <pc:sldMk cId="1734287800" sldId="295"/>
            <ac:graphicFrameMk id="34" creationId="{04BADDB8-828D-45EA-811B-A5D29B9C302F}"/>
          </ac:graphicFrameMkLst>
        </pc:graphicFrameChg>
        <pc:picChg chg="add mod">
          <ac:chgData name="João Rafael" userId="3ffbbe4898256e6c" providerId="LiveId" clId="{A9550DEC-3F3A-4A54-8C85-A307E81B373F}" dt="2021-03-05T15:48:02.299" v="918"/>
          <ac:picMkLst>
            <pc:docMk/>
            <pc:sldMk cId="1734287800" sldId="295"/>
            <ac:picMk id="3" creationId="{7F6BF843-8238-40C8-993D-1451A8932447}"/>
          </ac:picMkLst>
        </pc:picChg>
        <pc:picChg chg="add del mod">
          <ac:chgData name="João Rafael" userId="3ffbbe4898256e6c" providerId="LiveId" clId="{A9550DEC-3F3A-4A54-8C85-A307E81B373F}" dt="2021-03-05T15:50:39.243" v="933" actId="478"/>
          <ac:picMkLst>
            <pc:docMk/>
            <pc:sldMk cId="1734287800" sldId="295"/>
            <ac:picMk id="10" creationId="{86608549-54A3-42CD-B917-1485B78ED8F8}"/>
          </ac:picMkLst>
        </pc:picChg>
        <pc:picChg chg="add del mod">
          <ac:chgData name="João Rafael" userId="3ffbbe4898256e6c" providerId="LiveId" clId="{A9550DEC-3F3A-4A54-8C85-A307E81B373F}" dt="2021-03-05T15:50:39.243" v="933" actId="478"/>
          <ac:picMkLst>
            <pc:docMk/>
            <pc:sldMk cId="1734287800" sldId="295"/>
            <ac:picMk id="11" creationId="{EC6D605B-711E-43DE-9B0D-C2AA16553918}"/>
          </ac:picMkLst>
        </pc:picChg>
        <pc:picChg chg="add del mod">
          <ac:chgData name="João Rafael" userId="3ffbbe4898256e6c" providerId="LiveId" clId="{A9550DEC-3F3A-4A54-8C85-A307E81B373F}" dt="2021-03-05T15:50:39.243" v="933" actId="478"/>
          <ac:picMkLst>
            <pc:docMk/>
            <pc:sldMk cId="1734287800" sldId="295"/>
            <ac:picMk id="12" creationId="{6B9EF4C9-A94A-4A65-860E-205E4DE6490D}"/>
          </ac:picMkLst>
        </pc:picChg>
        <pc:picChg chg="add del mod">
          <ac:chgData name="João Rafael" userId="3ffbbe4898256e6c" providerId="LiveId" clId="{A9550DEC-3F3A-4A54-8C85-A307E81B373F}" dt="2021-03-05T15:50:39.243" v="933" actId="478"/>
          <ac:picMkLst>
            <pc:docMk/>
            <pc:sldMk cId="1734287800" sldId="295"/>
            <ac:picMk id="13" creationId="{411212AC-21C9-4FE1-91F9-ABE0ABCBFAA6}"/>
          </ac:picMkLst>
        </pc:picChg>
        <pc:picChg chg="add del mod">
          <ac:chgData name="João Rafael" userId="3ffbbe4898256e6c" providerId="LiveId" clId="{A9550DEC-3F3A-4A54-8C85-A307E81B373F}" dt="2021-03-05T15:50:39.243" v="933" actId="478"/>
          <ac:picMkLst>
            <pc:docMk/>
            <pc:sldMk cId="1734287800" sldId="295"/>
            <ac:picMk id="14" creationId="{C8A2B09E-72A5-4A3B-AA1F-AD72CA45FE98}"/>
          </ac:picMkLst>
        </pc:picChg>
        <pc:picChg chg="add del mod">
          <ac:chgData name="João Rafael" userId="3ffbbe4898256e6c" providerId="LiveId" clId="{A9550DEC-3F3A-4A54-8C85-A307E81B373F}" dt="2021-03-05T15:50:39.243" v="933" actId="478"/>
          <ac:picMkLst>
            <pc:docMk/>
            <pc:sldMk cId="1734287800" sldId="295"/>
            <ac:picMk id="15" creationId="{4D25B4A6-90B3-4487-B447-16BEDE2AFDF4}"/>
          </ac:picMkLst>
        </pc:picChg>
        <pc:picChg chg="add del mod">
          <ac:chgData name="João Rafael" userId="3ffbbe4898256e6c" providerId="LiveId" clId="{A9550DEC-3F3A-4A54-8C85-A307E81B373F}" dt="2021-03-05T15:50:39.243" v="933" actId="478"/>
          <ac:picMkLst>
            <pc:docMk/>
            <pc:sldMk cId="1734287800" sldId="295"/>
            <ac:picMk id="16" creationId="{9E964BCB-413B-438C-94ED-4A6D8B51BC04}"/>
          </ac:picMkLst>
        </pc:picChg>
        <pc:picChg chg="add del mod">
          <ac:chgData name="João Rafael" userId="3ffbbe4898256e6c" providerId="LiveId" clId="{A9550DEC-3F3A-4A54-8C85-A307E81B373F}" dt="2021-03-05T15:50:39.243" v="933" actId="478"/>
          <ac:picMkLst>
            <pc:docMk/>
            <pc:sldMk cId="1734287800" sldId="295"/>
            <ac:picMk id="17" creationId="{79BACF03-EF9E-4241-9FCA-86C717142C3E}"/>
          </ac:picMkLst>
        </pc:picChg>
        <pc:picChg chg="add del mod">
          <ac:chgData name="João Rafael" userId="3ffbbe4898256e6c" providerId="LiveId" clId="{A9550DEC-3F3A-4A54-8C85-A307E81B373F}" dt="2021-03-05T15:50:39.243" v="933" actId="478"/>
          <ac:picMkLst>
            <pc:docMk/>
            <pc:sldMk cId="1734287800" sldId="295"/>
            <ac:picMk id="30" creationId="{22B8E526-9D7A-4FC8-BDD6-1F22C3345575}"/>
          </ac:picMkLst>
        </pc:picChg>
        <pc:picChg chg="add del mod">
          <ac:chgData name="João Rafael" userId="3ffbbe4898256e6c" providerId="LiveId" clId="{A9550DEC-3F3A-4A54-8C85-A307E81B373F}" dt="2021-03-05T15:50:39.243" v="933" actId="478"/>
          <ac:picMkLst>
            <pc:docMk/>
            <pc:sldMk cId="1734287800" sldId="295"/>
            <ac:picMk id="31" creationId="{C33C7CCF-28AC-446E-92DE-DA3DBDBE3A7D}"/>
          </ac:picMkLst>
        </pc:picChg>
        <pc:picChg chg="add del mod">
          <ac:chgData name="João Rafael" userId="3ffbbe4898256e6c" providerId="LiveId" clId="{A9550DEC-3F3A-4A54-8C85-A307E81B373F}" dt="2021-03-05T15:50:39.243" v="933" actId="478"/>
          <ac:picMkLst>
            <pc:docMk/>
            <pc:sldMk cId="1734287800" sldId="295"/>
            <ac:picMk id="32" creationId="{52B7D6F8-29D6-4AD1-A053-5E4B340114F5}"/>
          </ac:picMkLst>
        </pc:picChg>
        <pc:picChg chg="add del mod">
          <ac:chgData name="João Rafael" userId="3ffbbe4898256e6c" providerId="LiveId" clId="{A9550DEC-3F3A-4A54-8C85-A307E81B373F}" dt="2021-03-05T15:50:39.243" v="933" actId="478"/>
          <ac:picMkLst>
            <pc:docMk/>
            <pc:sldMk cId="1734287800" sldId="295"/>
            <ac:picMk id="33" creationId="{ABBCEC9F-2EF4-4BFF-833D-7A76FA877449}"/>
          </ac:picMkLst>
        </pc:picChg>
        <pc:picChg chg="add mod">
          <ac:chgData name="João Rafael" userId="3ffbbe4898256e6c" providerId="LiveId" clId="{A9550DEC-3F3A-4A54-8C85-A307E81B373F}" dt="2021-03-05T16:27:37.331" v="1471" actId="1076"/>
          <ac:picMkLst>
            <pc:docMk/>
            <pc:sldMk cId="1734287800" sldId="295"/>
            <ac:picMk id="47" creationId="{08563C54-73D2-41A0-9829-CE1DBED21545}"/>
          </ac:picMkLst>
        </pc:picChg>
        <pc:picChg chg="add del mod">
          <ac:chgData name="João Rafael" userId="3ffbbe4898256e6c" providerId="LiveId" clId="{A9550DEC-3F3A-4A54-8C85-A307E81B373F}" dt="2021-03-05T15:58:02.507" v="982" actId="478"/>
          <ac:picMkLst>
            <pc:docMk/>
            <pc:sldMk cId="1734287800" sldId="295"/>
            <ac:picMk id="48" creationId="{1277F0B5-5700-41F5-B30F-37A8D8404C1D}"/>
          </ac:picMkLst>
        </pc:picChg>
        <pc:picChg chg="add del mod">
          <ac:chgData name="João Rafael" userId="3ffbbe4898256e6c" providerId="LiveId" clId="{A9550DEC-3F3A-4A54-8C85-A307E81B373F}" dt="2021-03-05T16:03:29.960" v="995" actId="478"/>
          <ac:picMkLst>
            <pc:docMk/>
            <pc:sldMk cId="1734287800" sldId="295"/>
            <ac:picMk id="49" creationId="{F2FAFB77-61B0-4578-A511-0B681B7E90B1}"/>
          </ac:picMkLst>
        </pc:picChg>
        <pc:picChg chg="add del mod">
          <ac:chgData name="João Rafael" userId="3ffbbe4898256e6c" providerId="LiveId" clId="{A9550DEC-3F3A-4A54-8C85-A307E81B373F}" dt="2021-03-05T16:03:29.960" v="995" actId="478"/>
          <ac:picMkLst>
            <pc:docMk/>
            <pc:sldMk cId="1734287800" sldId="295"/>
            <ac:picMk id="50" creationId="{DDC70326-29D9-44AE-8ACA-E26F3B0A108B}"/>
          </ac:picMkLst>
        </pc:picChg>
        <pc:picChg chg="add del mod">
          <ac:chgData name="João Rafael" userId="3ffbbe4898256e6c" providerId="LiveId" clId="{A9550DEC-3F3A-4A54-8C85-A307E81B373F}" dt="2021-03-05T15:53:18.404" v="956" actId="478"/>
          <ac:picMkLst>
            <pc:docMk/>
            <pc:sldMk cId="1734287800" sldId="295"/>
            <ac:picMk id="51" creationId="{F0514853-7606-435F-BA2D-1E91DEF8BC0E}"/>
          </ac:picMkLst>
        </pc:picChg>
        <pc:picChg chg="add del mod">
          <ac:chgData name="João Rafael" userId="3ffbbe4898256e6c" providerId="LiveId" clId="{A9550DEC-3F3A-4A54-8C85-A307E81B373F}" dt="2021-03-05T16:10:28.208" v="1102" actId="478"/>
          <ac:picMkLst>
            <pc:docMk/>
            <pc:sldMk cId="1734287800" sldId="295"/>
            <ac:picMk id="52" creationId="{6CA8D67D-3DFF-4389-94B4-340B4BE654C6}"/>
          </ac:picMkLst>
        </pc:picChg>
        <pc:picChg chg="add del mod">
          <ac:chgData name="João Rafael" userId="3ffbbe4898256e6c" providerId="LiveId" clId="{A9550DEC-3F3A-4A54-8C85-A307E81B373F}" dt="2021-03-05T16:10:28.208" v="1102" actId="478"/>
          <ac:picMkLst>
            <pc:docMk/>
            <pc:sldMk cId="1734287800" sldId="295"/>
            <ac:picMk id="53" creationId="{156E85A2-313F-4D68-BB4F-E6DC3FAB4716}"/>
          </ac:picMkLst>
        </pc:picChg>
        <pc:picChg chg="add del mod">
          <ac:chgData name="João Rafael" userId="3ffbbe4898256e6c" providerId="LiveId" clId="{A9550DEC-3F3A-4A54-8C85-A307E81B373F}" dt="2021-03-05T15:58:02.507" v="982" actId="478"/>
          <ac:picMkLst>
            <pc:docMk/>
            <pc:sldMk cId="1734287800" sldId="295"/>
            <ac:picMk id="54" creationId="{1B6BB367-2B50-4CB1-A443-49E91D02930E}"/>
          </ac:picMkLst>
        </pc:picChg>
        <pc:picChg chg="add del mod">
          <ac:chgData name="João Rafael" userId="3ffbbe4898256e6c" providerId="LiveId" clId="{A9550DEC-3F3A-4A54-8C85-A307E81B373F}" dt="2021-03-05T16:05:58.559" v="1019" actId="478"/>
          <ac:picMkLst>
            <pc:docMk/>
            <pc:sldMk cId="1734287800" sldId="295"/>
            <ac:picMk id="67" creationId="{E00BD05E-00CA-4757-8466-1881D45434F1}"/>
          </ac:picMkLst>
        </pc:picChg>
        <pc:picChg chg="add del mod">
          <ac:chgData name="João Rafael" userId="3ffbbe4898256e6c" providerId="LiveId" clId="{A9550DEC-3F3A-4A54-8C85-A307E81B373F}" dt="2021-03-05T16:08:39.855" v="1076" actId="478"/>
          <ac:picMkLst>
            <pc:docMk/>
            <pc:sldMk cId="1734287800" sldId="295"/>
            <ac:picMk id="68" creationId="{350CEC1E-EEB6-47AA-B1EE-E7DAC3A87C74}"/>
          </ac:picMkLst>
        </pc:picChg>
        <pc:picChg chg="add del mod">
          <ac:chgData name="João Rafael" userId="3ffbbe4898256e6c" providerId="LiveId" clId="{A9550DEC-3F3A-4A54-8C85-A307E81B373F}" dt="2021-03-05T16:05:58.559" v="1019" actId="478"/>
          <ac:picMkLst>
            <pc:docMk/>
            <pc:sldMk cId="1734287800" sldId="295"/>
            <ac:picMk id="69" creationId="{8FBA8626-C1D5-4686-A4B1-AFB0BA1FD703}"/>
          </ac:picMkLst>
        </pc:picChg>
        <pc:picChg chg="add del mod">
          <ac:chgData name="João Rafael" userId="3ffbbe4898256e6c" providerId="LiveId" clId="{A9550DEC-3F3A-4A54-8C85-A307E81B373F}" dt="2021-03-05T16:08:39.855" v="1076" actId="478"/>
          <ac:picMkLst>
            <pc:docMk/>
            <pc:sldMk cId="1734287800" sldId="295"/>
            <ac:picMk id="70" creationId="{02946D99-4341-4302-A164-2EB44ECBBEB0}"/>
          </ac:picMkLst>
        </pc:picChg>
        <pc:picChg chg="add del mod">
          <ac:chgData name="João Rafael" userId="3ffbbe4898256e6c" providerId="LiveId" clId="{A9550DEC-3F3A-4A54-8C85-A307E81B373F}" dt="2021-03-05T15:58:02.507" v="982" actId="478"/>
          <ac:picMkLst>
            <pc:docMk/>
            <pc:sldMk cId="1734287800" sldId="295"/>
            <ac:picMk id="75" creationId="{063BE81E-69C9-44FB-80D2-93B34516C346}"/>
          </ac:picMkLst>
        </pc:picChg>
        <pc:picChg chg="add del mod">
          <ac:chgData name="João Rafael" userId="3ffbbe4898256e6c" providerId="LiveId" clId="{A9550DEC-3F3A-4A54-8C85-A307E81B373F}" dt="2021-03-05T15:58:02.507" v="982" actId="478"/>
          <ac:picMkLst>
            <pc:docMk/>
            <pc:sldMk cId="1734287800" sldId="295"/>
            <ac:picMk id="77" creationId="{1D873F79-97F9-48C2-BBA1-9868B5E37F5F}"/>
          </ac:picMkLst>
        </pc:picChg>
        <pc:picChg chg="add del mod">
          <ac:chgData name="João Rafael" userId="3ffbbe4898256e6c" providerId="LiveId" clId="{A9550DEC-3F3A-4A54-8C85-A307E81B373F}" dt="2021-03-05T15:59:45.203" v="987" actId="478"/>
          <ac:picMkLst>
            <pc:docMk/>
            <pc:sldMk cId="1734287800" sldId="295"/>
            <ac:picMk id="81" creationId="{90A6097E-EA45-43C2-8B28-EC677674B054}"/>
          </ac:picMkLst>
        </pc:picChg>
        <pc:picChg chg="add del mod">
          <ac:chgData name="João Rafael" userId="3ffbbe4898256e6c" providerId="LiveId" clId="{A9550DEC-3F3A-4A54-8C85-A307E81B373F}" dt="2021-03-05T16:04:47.551" v="1015" actId="478"/>
          <ac:picMkLst>
            <pc:docMk/>
            <pc:sldMk cId="1734287800" sldId="295"/>
            <ac:picMk id="83" creationId="{7A1C109B-2DF8-4CFE-BE5D-374184A52876}"/>
          </ac:picMkLst>
        </pc:picChg>
        <pc:picChg chg="add del mod">
          <ac:chgData name="João Rafael" userId="3ffbbe4898256e6c" providerId="LiveId" clId="{A9550DEC-3F3A-4A54-8C85-A307E81B373F}" dt="2021-03-05T16:04:13.855" v="1012" actId="478"/>
          <ac:picMkLst>
            <pc:docMk/>
            <pc:sldMk cId="1734287800" sldId="295"/>
            <ac:picMk id="89" creationId="{6645FED8-6375-42FF-99B4-7FBCB8900493}"/>
          </ac:picMkLst>
        </pc:picChg>
        <pc:picChg chg="add del mod">
          <ac:chgData name="João Rafael" userId="3ffbbe4898256e6c" providerId="LiveId" clId="{A9550DEC-3F3A-4A54-8C85-A307E81B373F}" dt="2021-03-05T16:27:37.331" v="1471" actId="1076"/>
          <ac:picMkLst>
            <pc:docMk/>
            <pc:sldMk cId="1734287800" sldId="295"/>
            <ac:picMk id="91" creationId="{758D5920-4BC9-44B7-8E48-66903AA3E043}"/>
          </ac:picMkLst>
        </pc:picChg>
        <pc:picChg chg="add del mod">
          <ac:chgData name="João Rafael" userId="3ffbbe4898256e6c" providerId="LiveId" clId="{A9550DEC-3F3A-4A54-8C85-A307E81B373F}" dt="2021-03-05T17:43:17.365" v="2737" actId="1076"/>
          <ac:picMkLst>
            <pc:docMk/>
            <pc:sldMk cId="1734287800" sldId="295"/>
            <ac:picMk id="92" creationId="{50D95D1C-571F-4625-A5AC-E601A6202B83}"/>
          </ac:picMkLst>
        </pc:picChg>
        <pc:picChg chg="add del mod">
          <ac:chgData name="João Rafael" userId="3ffbbe4898256e6c" providerId="LiveId" clId="{A9550DEC-3F3A-4A54-8C85-A307E81B373F}" dt="2021-03-05T16:06:29.511" v="1024" actId="478"/>
          <ac:picMkLst>
            <pc:docMk/>
            <pc:sldMk cId="1734287800" sldId="295"/>
            <ac:picMk id="98" creationId="{2907FB0D-D2FE-4C3C-A3F0-94D9978FBD48}"/>
          </ac:picMkLst>
        </pc:picChg>
        <pc:picChg chg="add del mod">
          <ac:chgData name="João Rafael" userId="3ffbbe4898256e6c" providerId="LiveId" clId="{A9550DEC-3F3A-4A54-8C85-A307E81B373F}" dt="2021-03-05T16:07:36.432" v="1036" actId="478"/>
          <ac:picMkLst>
            <pc:docMk/>
            <pc:sldMk cId="1734287800" sldId="295"/>
            <ac:picMk id="99" creationId="{25A722C6-FC6F-41D2-A2B6-B039E2BFFA1E}"/>
          </ac:picMkLst>
        </pc:picChg>
        <pc:picChg chg="add del mod">
          <ac:chgData name="João Rafael" userId="3ffbbe4898256e6c" providerId="LiveId" clId="{A9550DEC-3F3A-4A54-8C85-A307E81B373F}" dt="2021-03-05T16:06:13.665" v="1023" actId="478"/>
          <ac:picMkLst>
            <pc:docMk/>
            <pc:sldMk cId="1734287800" sldId="295"/>
            <ac:picMk id="104" creationId="{6BE3F84D-5E2C-411F-8DFF-7C533F968C91}"/>
          </ac:picMkLst>
        </pc:picChg>
        <pc:picChg chg="add del mod">
          <ac:chgData name="João Rafael" userId="3ffbbe4898256e6c" providerId="LiveId" clId="{A9550DEC-3F3A-4A54-8C85-A307E81B373F}" dt="2021-03-05T16:06:13.665" v="1023" actId="478"/>
          <ac:picMkLst>
            <pc:docMk/>
            <pc:sldMk cId="1734287800" sldId="295"/>
            <ac:picMk id="105" creationId="{A7402135-DE9B-4B3C-B1F8-54361697B816}"/>
          </ac:picMkLst>
        </pc:picChg>
        <pc:picChg chg="add del mod">
          <ac:chgData name="João Rafael" userId="3ffbbe4898256e6c" providerId="LiveId" clId="{A9550DEC-3F3A-4A54-8C85-A307E81B373F}" dt="2021-03-05T16:08:53.983" v="1079" actId="478"/>
          <ac:picMkLst>
            <pc:docMk/>
            <pc:sldMk cId="1734287800" sldId="295"/>
            <ac:picMk id="112" creationId="{2C6D6283-F1A1-4D08-A1FC-AC57F1DBDAE1}"/>
          </ac:picMkLst>
        </pc:picChg>
        <pc:picChg chg="add del mod">
          <ac:chgData name="João Rafael" userId="3ffbbe4898256e6c" providerId="LiveId" clId="{A9550DEC-3F3A-4A54-8C85-A307E81B373F}" dt="2021-03-05T16:09:39.660" v="1096" actId="478"/>
          <ac:picMkLst>
            <pc:docMk/>
            <pc:sldMk cId="1734287800" sldId="295"/>
            <ac:picMk id="113" creationId="{B2FC6A4D-1419-4D62-BA64-43FEB0762296}"/>
          </ac:picMkLst>
        </pc:picChg>
        <pc:picChg chg="add del mod">
          <ac:chgData name="João Rafael" userId="3ffbbe4898256e6c" providerId="LiveId" clId="{A9550DEC-3F3A-4A54-8C85-A307E81B373F}" dt="2021-03-05T16:19:01.411" v="1418"/>
          <ac:picMkLst>
            <pc:docMk/>
            <pc:sldMk cId="1734287800" sldId="295"/>
            <ac:picMk id="116" creationId="{EE318F92-4E98-40D5-BE88-5BE25B574CCD}"/>
          </ac:picMkLst>
        </pc:picChg>
        <pc:picChg chg="add mod">
          <ac:chgData name="João Rafael" userId="3ffbbe4898256e6c" providerId="LiveId" clId="{A9550DEC-3F3A-4A54-8C85-A307E81B373F}" dt="2021-03-05T17:43:17.365" v="2737" actId="1076"/>
          <ac:picMkLst>
            <pc:docMk/>
            <pc:sldMk cId="1734287800" sldId="295"/>
            <ac:picMk id="37890" creationId="{FA4D1919-4F4C-4545-8648-7B5FD9425D05}"/>
          </ac:picMkLst>
        </pc:picChg>
        <pc:picChg chg="add mod">
          <ac:chgData name="João Rafael" userId="3ffbbe4898256e6c" providerId="LiveId" clId="{A9550DEC-3F3A-4A54-8C85-A307E81B373F}" dt="2021-03-05T16:27:37.331" v="1471" actId="1076"/>
          <ac:picMkLst>
            <pc:docMk/>
            <pc:sldMk cId="1734287800" sldId="295"/>
            <ac:picMk id="37892" creationId="{7DDF24D9-53FC-4E16-9383-A6070212A9C5}"/>
          </ac:picMkLst>
        </pc:picChg>
        <pc:picChg chg="add mod">
          <ac:chgData name="João Rafael" userId="3ffbbe4898256e6c" providerId="LiveId" clId="{A9550DEC-3F3A-4A54-8C85-A307E81B373F}" dt="2021-03-05T17:43:17.365" v="2737" actId="1076"/>
          <ac:picMkLst>
            <pc:docMk/>
            <pc:sldMk cId="1734287800" sldId="295"/>
            <ac:picMk id="37894" creationId="{728D786C-181E-4AB3-A963-D803A712B429}"/>
          </ac:picMkLst>
        </pc:picChg>
        <pc:picChg chg="add del mod">
          <ac:chgData name="João Rafael" userId="3ffbbe4898256e6c" providerId="LiveId" clId="{A9550DEC-3F3A-4A54-8C85-A307E81B373F}" dt="2021-03-05T16:27:37.331" v="1471" actId="1076"/>
          <ac:picMkLst>
            <pc:docMk/>
            <pc:sldMk cId="1734287800" sldId="295"/>
            <ac:picMk id="37896" creationId="{709395DE-9915-4B24-B5E1-AEB1E8DF71B1}"/>
          </ac:picMkLst>
        </pc:picChg>
        <pc:picChg chg="add mod">
          <ac:chgData name="João Rafael" userId="3ffbbe4898256e6c" providerId="LiveId" clId="{A9550DEC-3F3A-4A54-8C85-A307E81B373F}" dt="2021-03-05T17:43:17.365" v="2737" actId="1076"/>
          <ac:picMkLst>
            <pc:docMk/>
            <pc:sldMk cId="1734287800" sldId="295"/>
            <ac:picMk id="37898" creationId="{737DE3D9-7132-4E7A-A02B-19D31C904726}"/>
          </ac:picMkLst>
        </pc:picChg>
        <pc:picChg chg="add mod">
          <ac:chgData name="João Rafael" userId="3ffbbe4898256e6c" providerId="LiveId" clId="{A9550DEC-3F3A-4A54-8C85-A307E81B373F}" dt="2021-03-05T16:27:37.331" v="1471" actId="1076"/>
          <ac:picMkLst>
            <pc:docMk/>
            <pc:sldMk cId="1734287800" sldId="295"/>
            <ac:picMk id="37900" creationId="{0A0010CB-328A-4F52-99B4-BE78F14A7073}"/>
          </ac:picMkLst>
        </pc:picChg>
        <pc:picChg chg="add mod">
          <ac:chgData name="João Rafael" userId="3ffbbe4898256e6c" providerId="LiveId" clId="{A9550DEC-3F3A-4A54-8C85-A307E81B373F}" dt="2021-03-05T17:43:17.365" v="2737" actId="1076"/>
          <ac:picMkLst>
            <pc:docMk/>
            <pc:sldMk cId="1734287800" sldId="295"/>
            <ac:picMk id="37902" creationId="{62AECEDF-D0C5-44C5-88FD-7CCC91971381}"/>
          </ac:picMkLst>
        </pc:picChg>
        <pc:picChg chg="add del mod">
          <ac:chgData name="João Rafael" userId="3ffbbe4898256e6c" providerId="LiveId" clId="{A9550DEC-3F3A-4A54-8C85-A307E81B373F}" dt="2021-03-05T16:23:57.445" v="1453" actId="478"/>
          <ac:picMkLst>
            <pc:docMk/>
            <pc:sldMk cId="1734287800" sldId="295"/>
            <ac:picMk id="37904" creationId="{D448F55D-9C65-47AD-95AD-E05BFD7BC93B}"/>
          </ac:picMkLst>
        </pc:picChg>
        <pc:picChg chg="add mod">
          <ac:chgData name="João Rafael" userId="3ffbbe4898256e6c" providerId="LiveId" clId="{A9550DEC-3F3A-4A54-8C85-A307E81B373F}" dt="2021-03-07T02:44:41.022" v="5266"/>
          <ac:picMkLst>
            <pc:docMk/>
            <pc:sldMk cId="1734287800" sldId="295"/>
            <ac:picMk id="37906" creationId="{BF924C4C-6994-4BC2-877E-00E0593B7BBF}"/>
          </ac:picMkLst>
        </pc:picChg>
        <pc:cxnChg chg="add mod">
          <ac:chgData name="João Rafael" userId="3ffbbe4898256e6c" providerId="LiveId" clId="{A9550DEC-3F3A-4A54-8C85-A307E81B373F}" dt="2021-03-07T02:38:09.627" v="5202" actId="11529"/>
          <ac:cxnSpMkLst>
            <pc:docMk/>
            <pc:sldMk cId="1734287800" sldId="295"/>
            <ac:cxnSpMk id="5" creationId="{2498A72E-8A1C-4076-9E45-C046A497C62E}"/>
          </ac:cxnSpMkLst>
        </pc:cxnChg>
        <pc:cxnChg chg="add del mod">
          <ac:chgData name="João Rafael" userId="3ffbbe4898256e6c" providerId="LiveId" clId="{A9550DEC-3F3A-4A54-8C85-A307E81B373F}" dt="2021-03-07T02:38:21.811" v="5204" actId="478"/>
          <ac:cxnSpMkLst>
            <pc:docMk/>
            <pc:sldMk cId="1734287800" sldId="295"/>
            <ac:cxnSpMk id="7" creationId="{634530C8-B894-48E8-9323-91419041D7E6}"/>
          </ac:cxnSpMkLst>
        </pc:cxnChg>
        <pc:cxnChg chg="add mod">
          <ac:chgData name="João Rafael" userId="3ffbbe4898256e6c" providerId="LiveId" clId="{A9550DEC-3F3A-4A54-8C85-A307E81B373F}" dt="2021-03-07T02:54:34.008" v="5274" actId="20577"/>
          <ac:cxnSpMkLst>
            <pc:docMk/>
            <pc:sldMk cId="1734287800" sldId="295"/>
            <ac:cxnSpMk id="10" creationId="{4710F5EC-6B08-4C01-AA64-0B6BC9650CF7}"/>
          </ac:cxnSpMkLst>
        </pc:cxnChg>
      </pc:sldChg>
      <pc:sldChg chg="addSp delSp modSp new del ord setBg">
        <pc:chgData name="João Rafael" userId="3ffbbe4898256e6c" providerId="LiveId" clId="{A9550DEC-3F3A-4A54-8C85-A307E81B373F}" dt="2021-03-05T16:53:40.282" v="2252" actId="47"/>
        <pc:sldMkLst>
          <pc:docMk/>
          <pc:sldMk cId="2214830305" sldId="296"/>
        </pc:sldMkLst>
        <pc:graphicFrameChg chg="add mod">
          <ac:chgData name="João Rafael" userId="3ffbbe4898256e6c" providerId="LiveId" clId="{A9550DEC-3F3A-4A54-8C85-A307E81B373F}" dt="2021-03-05T15:45:10.304" v="901"/>
          <ac:graphicFrameMkLst>
            <pc:docMk/>
            <pc:sldMk cId="2214830305" sldId="296"/>
            <ac:graphicFrameMk id="2" creationId="{678D0E8A-DFEE-4F26-9DC5-0B8ECB65A477}"/>
          </ac:graphicFrameMkLst>
        </pc:graphicFrameChg>
        <pc:picChg chg="add mod">
          <ac:chgData name="João Rafael" userId="3ffbbe4898256e6c" providerId="LiveId" clId="{A9550DEC-3F3A-4A54-8C85-A307E81B373F}" dt="2021-03-05T15:45:13.327" v="902"/>
          <ac:picMkLst>
            <pc:docMk/>
            <pc:sldMk cId="2214830305" sldId="296"/>
            <ac:picMk id="3" creationId="{31D4EEAC-B96C-4025-9C36-4483631F5A56}"/>
          </ac:picMkLst>
        </pc:picChg>
        <pc:picChg chg="add del mod">
          <ac:chgData name="João Rafael" userId="3ffbbe4898256e6c" providerId="LiveId" clId="{A9550DEC-3F3A-4A54-8C85-A307E81B373F}" dt="2021-03-05T16:17:04.516" v="1404" actId="478"/>
          <ac:picMkLst>
            <pc:docMk/>
            <pc:sldMk cId="2214830305" sldId="296"/>
            <ac:picMk id="36866" creationId="{6EC99F01-E82E-4F2F-8191-CDE660C85EFF}"/>
          </ac:picMkLst>
        </pc:picChg>
        <pc:picChg chg="add del mod">
          <ac:chgData name="João Rafael" userId="3ffbbe4898256e6c" providerId="LiveId" clId="{A9550DEC-3F3A-4A54-8C85-A307E81B373F}" dt="2021-03-05T16:17:04.960" v="1405" actId="478"/>
          <ac:picMkLst>
            <pc:docMk/>
            <pc:sldMk cId="2214830305" sldId="296"/>
            <ac:picMk id="36868" creationId="{3B0CF84E-E940-40B0-9716-5363D61EE6EF}"/>
          </ac:picMkLst>
        </pc:picChg>
      </pc:sldChg>
      <pc:sldChg chg="modSp new del mod">
        <pc:chgData name="João Rafael" userId="3ffbbe4898256e6c" providerId="LiveId" clId="{A9550DEC-3F3A-4A54-8C85-A307E81B373F}" dt="2021-03-05T16:33:59.763" v="1601" actId="47"/>
        <pc:sldMkLst>
          <pc:docMk/>
          <pc:sldMk cId="2394214546" sldId="297"/>
        </pc:sldMkLst>
        <pc:spChg chg="mod">
          <ac:chgData name="João Rafael" userId="3ffbbe4898256e6c" providerId="LiveId" clId="{A9550DEC-3F3A-4A54-8C85-A307E81B373F}" dt="2021-03-05T16:31:33.027" v="1596" actId="20577"/>
          <ac:spMkLst>
            <pc:docMk/>
            <pc:sldMk cId="2394214546" sldId="297"/>
            <ac:spMk id="2" creationId="{E2DC0099-8E77-4895-BF80-CEDB31951C13}"/>
          </ac:spMkLst>
        </pc:spChg>
      </pc:sldChg>
      <pc:sldChg chg="addSp delSp modSp new del mod">
        <pc:chgData name="João Rafael" userId="3ffbbe4898256e6c" providerId="LiveId" clId="{A9550DEC-3F3A-4A54-8C85-A307E81B373F}" dt="2021-03-05T16:19:59.756" v="1426" actId="47"/>
        <pc:sldMkLst>
          <pc:docMk/>
          <pc:sldMk cId="2414195376" sldId="297"/>
        </pc:sldMkLst>
        <pc:graphicFrameChg chg="add mod modGraphic">
          <ac:chgData name="João Rafael" userId="3ffbbe4898256e6c" providerId="LiveId" clId="{A9550DEC-3F3A-4A54-8C85-A307E81B373F}" dt="2021-03-05T15:54:34.060" v="975" actId="207"/>
          <ac:graphicFrameMkLst>
            <pc:docMk/>
            <pc:sldMk cId="2414195376" sldId="297"/>
            <ac:graphicFrameMk id="2" creationId="{8772C925-D60C-4FE7-BE8C-1A02956D8E9C}"/>
          </ac:graphicFrameMkLst>
        </pc:graphicFrameChg>
        <pc:picChg chg="add mod">
          <ac:chgData name="João Rafael" userId="3ffbbe4898256e6c" providerId="LiveId" clId="{A9550DEC-3F3A-4A54-8C85-A307E81B373F}" dt="2021-03-05T15:54:25.428" v="973"/>
          <ac:picMkLst>
            <pc:docMk/>
            <pc:sldMk cId="2414195376" sldId="297"/>
            <ac:picMk id="3" creationId="{0BAD5655-1DA2-4E3A-88A0-F3966E4B3A3F}"/>
          </ac:picMkLst>
        </pc:picChg>
        <pc:picChg chg="add del mod">
          <ac:chgData name="João Rafael" userId="3ffbbe4898256e6c" providerId="LiveId" clId="{A9550DEC-3F3A-4A54-8C85-A307E81B373F}" dt="2021-03-05T16:19:57.364" v="1425" actId="21"/>
          <ac:picMkLst>
            <pc:docMk/>
            <pc:sldMk cId="2414195376" sldId="297"/>
            <ac:picMk id="38914" creationId="{32B75B53-4341-4E28-8599-85D6FAD766EF}"/>
          </ac:picMkLst>
        </pc:picChg>
      </pc:sldChg>
      <pc:sldChg chg="addSp delSp modSp new mod setBg">
        <pc:chgData name="João Rafael" userId="3ffbbe4898256e6c" providerId="LiveId" clId="{A9550DEC-3F3A-4A54-8C85-A307E81B373F}" dt="2021-03-07T03:19:27.243" v="5363" actId="1076"/>
        <pc:sldMkLst>
          <pc:docMk/>
          <pc:sldMk cId="3309505396" sldId="298"/>
        </pc:sldMkLst>
        <pc:spChg chg="add del mod">
          <ac:chgData name="João Rafael" userId="3ffbbe4898256e6c" providerId="LiveId" clId="{A9550DEC-3F3A-4A54-8C85-A307E81B373F}" dt="2021-03-05T17:11:06.008" v="2458" actId="478"/>
          <ac:spMkLst>
            <pc:docMk/>
            <pc:sldMk cId="3309505396" sldId="298"/>
            <ac:spMk id="4" creationId="{C69B5462-7623-4793-9984-10878AA50D54}"/>
          </ac:spMkLst>
        </pc:spChg>
        <pc:spChg chg="add del mod">
          <ac:chgData name="João Rafael" userId="3ffbbe4898256e6c" providerId="LiveId" clId="{A9550DEC-3F3A-4A54-8C85-A307E81B373F}" dt="2021-03-05T17:11:17.235" v="2461" actId="478"/>
          <ac:spMkLst>
            <pc:docMk/>
            <pc:sldMk cId="3309505396" sldId="298"/>
            <ac:spMk id="5" creationId="{46661793-81FA-47E5-9843-DF3B49CDBA99}"/>
          </ac:spMkLst>
        </pc:spChg>
        <pc:spChg chg="add mod">
          <ac:chgData name="João Rafael" userId="3ffbbe4898256e6c" providerId="LiveId" clId="{A9550DEC-3F3A-4A54-8C85-A307E81B373F}" dt="2021-03-06T19:02:53.042" v="4292" actId="1076"/>
          <ac:spMkLst>
            <pc:docMk/>
            <pc:sldMk cId="3309505396" sldId="298"/>
            <ac:spMk id="8" creationId="{0BDAA5ED-EE5C-431A-8B37-35408795175C}"/>
          </ac:spMkLst>
        </pc:spChg>
        <pc:spChg chg="add del mod">
          <ac:chgData name="João Rafael" userId="3ffbbe4898256e6c" providerId="LiveId" clId="{A9550DEC-3F3A-4A54-8C85-A307E81B373F}" dt="2021-03-05T17:21:23.137" v="2534" actId="478"/>
          <ac:spMkLst>
            <pc:docMk/>
            <pc:sldMk cId="3309505396" sldId="298"/>
            <ac:spMk id="10" creationId="{94CD193B-34DB-4BB6-B898-8573A3233EE9}"/>
          </ac:spMkLst>
        </pc:spChg>
        <pc:spChg chg="add mod">
          <ac:chgData name="João Rafael" userId="3ffbbe4898256e6c" providerId="LiveId" clId="{A9550DEC-3F3A-4A54-8C85-A307E81B373F}" dt="2021-03-07T03:08:12.963" v="5309" actId="20577"/>
          <ac:spMkLst>
            <pc:docMk/>
            <pc:sldMk cId="3309505396" sldId="298"/>
            <ac:spMk id="10" creationId="{EDBFADB3-8A6A-4324-AC11-EE856DAC9EC6}"/>
          </ac:spMkLst>
        </pc:spChg>
        <pc:spChg chg="add mod">
          <ac:chgData name="João Rafael" userId="3ffbbe4898256e6c" providerId="LiveId" clId="{A9550DEC-3F3A-4A54-8C85-A307E81B373F}" dt="2021-03-07T03:10:43.603" v="5321" actId="1076"/>
          <ac:spMkLst>
            <pc:docMk/>
            <pc:sldMk cId="3309505396" sldId="298"/>
            <ac:spMk id="15" creationId="{C980BCA9-BC22-424F-8D0D-56D0A1AA034F}"/>
          </ac:spMkLst>
        </pc:spChg>
        <pc:spChg chg="add mod">
          <ac:chgData name="João Rafael" userId="3ffbbe4898256e6c" providerId="LiveId" clId="{A9550DEC-3F3A-4A54-8C85-A307E81B373F}" dt="2021-03-07T03:19:19.179" v="5361" actId="1076"/>
          <ac:spMkLst>
            <pc:docMk/>
            <pc:sldMk cId="3309505396" sldId="298"/>
            <ac:spMk id="21" creationId="{6DA9EBB4-2041-4520-96DC-B9068136CDB5}"/>
          </ac:spMkLst>
        </pc:spChg>
        <pc:graphicFrameChg chg="add mod modGraphic">
          <ac:chgData name="João Rafael" userId="3ffbbe4898256e6c" providerId="LiveId" clId="{A9550DEC-3F3A-4A54-8C85-A307E81B373F}" dt="2021-03-05T17:08:13.169" v="2363" actId="20577"/>
          <ac:graphicFrameMkLst>
            <pc:docMk/>
            <pc:sldMk cId="3309505396" sldId="298"/>
            <ac:graphicFrameMk id="2" creationId="{4C6C2409-22E5-4B11-894E-1C1A75A7CFBB}"/>
          </ac:graphicFrameMkLst>
        </pc:graphicFrameChg>
        <pc:picChg chg="add mod">
          <ac:chgData name="João Rafael" userId="3ffbbe4898256e6c" providerId="LiveId" clId="{A9550DEC-3F3A-4A54-8C85-A307E81B373F}" dt="2021-03-05T16:31:48.981" v="1600"/>
          <ac:picMkLst>
            <pc:docMk/>
            <pc:sldMk cId="3309505396" sldId="298"/>
            <ac:picMk id="3" creationId="{B55D53FA-2105-4AEF-8CD7-9C8C137EC82D}"/>
          </ac:picMkLst>
        </pc:picChg>
        <pc:picChg chg="add mod modCrop">
          <ac:chgData name="João Rafael" userId="3ffbbe4898256e6c" providerId="LiveId" clId="{A9550DEC-3F3A-4A54-8C85-A307E81B373F}" dt="2021-03-06T19:02:50.812" v="4291" actId="1076"/>
          <ac:picMkLst>
            <pc:docMk/>
            <pc:sldMk cId="3309505396" sldId="298"/>
            <ac:picMk id="7" creationId="{84010CBA-4292-4CBE-94FC-789978CEC858}"/>
          </ac:picMkLst>
        </pc:picChg>
        <pc:picChg chg="add del mod">
          <ac:chgData name="João Rafael" userId="3ffbbe4898256e6c" providerId="LiveId" clId="{A9550DEC-3F3A-4A54-8C85-A307E81B373F}" dt="2021-03-05T17:20:30.398" v="2524" actId="478"/>
          <ac:picMkLst>
            <pc:docMk/>
            <pc:sldMk cId="3309505396" sldId="298"/>
            <ac:picMk id="9" creationId="{44E4AAC9-1914-462D-953C-2EE55F2CD169}"/>
          </ac:picMkLst>
        </pc:picChg>
        <pc:picChg chg="add mod">
          <ac:chgData name="João Rafael" userId="3ffbbe4898256e6c" providerId="LiveId" clId="{A9550DEC-3F3A-4A54-8C85-A307E81B373F}" dt="2021-03-07T03:19:27.243" v="5363" actId="1076"/>
          <ac:picMkLst>
            <pc:docMk/>
            <pc:sldMk cId="3309505396" sldId="298"/>
            <ac:picMk id="40966" creationId="{75DBFF85-8919-4CB4-9FF5-0D5F9E5F13E6}"/>
          </ac:picMkLst>
        </pc:picChg>
        <pc:picChg chg="add mod">
          <ac:chgData name="João Rafael" userId="3ffbbe4898256e6c" providerId="LiveId" clId="{A9550DEC-3F3A-4A54-8C85-A307E81B373F}" dt="2021-03-06T19:02:50.812" v="4291" actId="1076"/>
          <ac:picMkLst>
            <pc:docMk/>
            <pc:sldMk cId="3309505396" sldId="298"/>
            <ac:picMk id="40970" creationId="{C091C087-95E1-4CB3-B0F4-38AD34933036}"/>
          </ac:picMkLst>
        </pc:picChg>
        <pc:picChg chg="add mod">
          <ac:chgData name="João Rafael" userId="3ffbbe4898256e6c" providerId="LiveId" clId="{A9550DEC-3F3A-4A54-8C85-A307E81B373F}" dt="2021-03-07T03:19:24.370" v="5362" actId="1076"/>
          <ac:picMkLst>
            <pc:docMk/>
            <pc:sldMk cId="3309505396" sldId="298"/>
            <ac:picMk id="40972" creationId="{9A6FA293-C19E-4578-B2BB-49C0755607AA}"/>
          </ac:picMkLst>
        </pc:picChg>
        <pc:cxnChg chg="add">
          <ac:chgData name="João Rafael" userId="3ffbbe4898256e6c" providerId="LiveId" clId="{A9550DEC-3F3A-4A54-8C85-A307E81B373F}" dt="2021-03-07T03:06:40.215" v="5281" actId="11529"/>
          <ac:cxnSpMkLst>
            <pc:docMk/>
            <pc:sldMk cId="3309505396" sldId="298"/>
            <ac:cxnSpMk id="5" creationId="{526666D6-D00E-437C-9423-2660833387A5}"/>
          </ac:cxnSpMkLst>
        </pc:cxnChg>
        <pc:cxnChg chg="add del">
          <ac:chgData name="João Rafael" userId="3ffbbe4898256e6c" providerId="LiveId" clId="{A9550DEC-3F3A-4A54-8C85-A307E81B373F}" dt="2021-03-07T03:06:47.265" v="5283" actId="478"/>
          <ac:cxnSpMkLst>
            <pc:docMk/>
            <pc:sldMk cId="3309505396" sldId="298"/>
            <ac:cxnSpMk id="9" creationId="{5448CD2A-D2B8-4F31-8B3C-806807A26C56}"/>
          </ac:cxnSpMkLst>
        </pc:cxnChg>
        <pc:cxnChg chg="add del">
          <ac:chgData name="João Rafael" userId="3ffbbe4898256e6c" providerId="LiveId" clId="{A9550DEC-3F3A-4A54-8C85-A307E81B373F}" dt="2021-03-07T03:08:37.330" v="5311" actId="478"/>
          <ac:cxnSpMkLst>
            <pc:docMk/>
            <pc:sldMk cId="3309505396" sldId="298"/>
            <ac:cxnSpMk id="12" creationId="{594DC7B7-C486-4305-BCC9-CDC53D564D5F}"/>
          </ac:cxnSpMkLst>
        </pc:cxnChg>
        <pc:cxnChg chg="add mod">
          <ac:chgData name="João Rafael" userId="3ffbbe4898256e6c" providerId="LiveId" clId="{A9550DEC-3F3A-4A54-8C85-A307E81B373F}" dt="2021-03-07T03:08:50.972" v="5313" actId="1076"/>
          <ac:cxnSpMkLst>
            <pc:docMk/>
            <pc:sldMk cId="3309505396" sldId="298"/>
            <ac:cxnSpMk id="14" creationId="{AA1302DF-5903-4285-9141-10B705193773}"/>
          </ac:cxnSpMkLst>
        </pc:cxnChg>
        <pc:cxnChg chg="add del">
          <ac:chgData name="João Rafael" userId="3ffbbe4898256e6c" providerId="LiveId" clId="{A9550DEC-3F3A-4A54-8C85-A307E81B373F}" dt="2021-03-07T03:11:02.030" v="5323" actId="478"/>
          <ac:cxnSpMkLst>
            <pc:docMk/>
            <pc:sldMk cId="3309505396" sldId="298"/>
            <ac:cxnSpMk id="17" creationId="{34F715CC-2FDE-4DD2-AA49-82B1985CFAC3}"/>
          </ac:cxnSpMkLst>
        </pc:cxnChg>
        <pc:cxnChg chg="add mod">
          <ac:chgData name="João Rafael" userId="3ffbbe4898256e6c" providerId="LiveId" clId="{A9550DEC-3F3A-4A54-8C85-A307E81B373F}" dt="2021-03-07T03:11:14.302" v="5325" actId="14100"/>
          <ac:cxnSpMkLst>
            <pc:docMk/>
            <pc:sldMk cId="3309505396" sldId="298"/>
            <ac:cxnSpMk id="19" creationId="{858CC807-BDEF-45FF-A65C-4A27D3AC6E03}"/>
          </ac:cxnSpMkLst>
        </pc:cxnChg>
      </pc:sldChg>
      <pc:sldChg chg="modSp new mod">
        <pc:chgData name="João Rafael" userId="3ffbbe4898256e6c" providerId="LiveId" clId="{A9550DEC-3F3A-4A54-8C85-A307E81B373F}" dt="2021-03-05T16:36:20.567" v="1831" actId="20577"/>
        <pc:sldMkLst>
          <pc:docMk/>
          <pc:sldMk cId="2576439214" sldId="299"/>
        </pc:sldMkLst>
        <pc:spChg chg="mod">
          <ac:chgData name="João Rafael" userId="3ffbbe4898256e6c" providerId="LiveId" clId="{A9550DEC-3F3A-4A54-8C85-A307E81B373F}" dt="2021-03-05T16:36:20.567" v="1831" actId="20577"/>
          <ac:spMkLst>
            <pc:docMk/>
            <pc:sldMk cId="2576439214" sldId="299"/>
            <ac:spMk id="2" creationId="{BBC9A66C-12EF-4F7E-B856-EC72CD3BD7E6}"/>
          </ac:spMkLst>
        </pc:spChg>
      </pc:sldChg>
      <pc:sldChg chg="addSp delSp modSp new mod setBg">
        <pc:chgData name="João Rafael" userId="3ffbbe4898256e6c" providerId="LiveId" clId="{A9550DEC-3F3A-4A54-8C85-A307E81B373F}" dt="2021-03-06T19:06:29.287" v="4353" actId="20577"/>
        <pc:sldMkLst>
          <pc:docMk/>
          <pc:sldMk cId="767611878" sldId="300"/>
        </pc:sldMkLst>
        <pc:spChg chg="add del mod">
          <ac:chgData name="João Rafael" userId="3ffbbe4898256e6c" providerId="LiveId" clId="{A9550DEC-3F3A-4A54-8C85-A307E81B373F}" dt="2021-03-06T18:22:14.604" v="4117" actId="21"/>
          <ac:spMkLst>
            <pc:docMk/>
            <pc:sldMk cId="767611878" sldId="300"/>
            <ac:spMk id="4" creationId="{52FEAF21-BFE6-4CAA-BF59-AB2772C55347}"/>
          </ac:spMkLst>
        </pc:spChg>
        <pc:spChg chg="add del mod">
          <ac:chgData name="João Rafael" userId="3ffbbe4898256e6c" providerId="LiveId" clId="{A9550DEC-3F3A-4A54-8C85-A307E81B373F}" dt="2021-03-06T19:05:00.076" v="4303" actId="21"/>
          <ac:spMkLst>
            <pc:docMk/>
            <pc:sldMk cId="767611878" sldId="300"/>
            <ac:spMk id="22" creationId="{30AD0AA6-B06F-47BF-881D-4C5096F69766}"/>
          </ac:spMkLst>
        </pc:spChg>
        <pc:spChg chg="add mod">
          <ac:chgData name="João Rafael" userId="3ffbbe4898256e6c" providerId="LiveId" clId="{A9550DEC-3F3A-4A54-8C85-A307E81B373F}" dt="2021-03-06T18:53:34.752" v="4274" actId="1076"/>
          <ac:spMkLst>
            <pc:docMk/>
            <pc:sldMk cId="767611878" sldId="300"/>
            <ac:spMk id="24" creationId="{2ECBF2E5-8AD5-4CF7-8843-1C459425654A}"/>
          </ac:spMkLst>
        </pc:spChg>
        <pc:spChg chg="add mod">
          <ac:chgData name="João Rafael" userId="3ffbbe4898256e6c" providerId="LiveId" clId="{A9550DEC-3F3A-4A54-8C85-A307E81B373F}" dt="2021-03-06T19:05:14.645" v="4314" actId="20577"/>
          <ac:spMkLst>
            <pc:docMk/>
            <pc:sldMk cId="767611878" sldId="300"/>
            <ac:spMk id="25" creationId="{FF63A6CE-2A90-4248-85B1-C2587FF644C8}"/>
          </ac:spMkLst>
        </pc:spChg>
        <pc:spChg chg="add mod">
          <ac:chgData name="João Rafael" userId="3ffbbe4898256e6c" providerId="LiveId" clId="{A9550DEC-3F3A-4A54-8C85-A307E81B373F}" dt="2021-03-06T19:06:17.555" v="4349" actId="20577"/>
          <ac:spMkLst>
            <pc:docMk/>
            <pc:sldMk cId="767611878" sldId="300"/>
            <ac:spMk id="26" creationId="{5C9CD1CC-A46A-402B-9ABB-77025CD19E03}"/>
          </ac:spMkLst>
        </pc:spChg>
        <pc:spChg chg="add mod">
          <ac:chgData name="João Rafael" userId="3ffbbe4898256e6c" providerId="LiveId" clId="{A9550DEC-3F3A-4A54-8C85-A307E81B373F}" dt="2021-03-06T19:05:01.883" v="4304"/>
          <ac:spMkLst>
            <pc:docMk/>
            <pc:sldMk cId="767611878" sldId="300"/>
            <ac:spMk id="27" creationId="{D350427C-B2C6-43C8-96F7-B4A74453E77E}"/>
          </ac:spMkLst>
        </pc:spChg>
        <pc:spChg chg="add mod">
          <ac:chgData name="João Rafael" userId="3ffbbe4898256e6c" providerId="LiveId" clId="{A9550DEC-3F3A-4A54-8C85-A307E81B373F}" dt="2021-03-06T19:05:19.135" v="4317" actId="1076"/>
          <ac:spMkLst>
            <pc:docMk/>
            <pc:sldMk cId="767611878" sldId="300"/>
            <ac:spMk id="28" creationId="{119D2CD7-5C53-4D28-81A4-6114DFBF9F0D}"/>
          </ac:spMkLst>
        </pc:spChg>
        <pc:spChg chg="add mod">
          <ac:chgData name="João Rafael" userId="3ffbbe4898256e6c" providerId="LiveId" clId="{A9550DEC-3F3A-4A54-8C85-A307E81B373F}" dt="2021-03-06T19:06:08.967" v="4346" actId="1076"/>
          <ac:spMkLst>
            <pc:docMk/>
            <pc:sldMk cId="767611878" sldId="300"/>
            <ac:spMk id="29" creationId="{7E499882-A953-42A9-87EF-F572613CC12D}"/>
          </ac:spMkLst>
        </pc:spChg>
        <pc:spChg chg="add mod">
          <ac:chgData name="João Rafael" userId="3ffbbe4898256e6c" providerId="LiveId" clId="{A9550DEC-3F3A-4A54-8C85-A307E81B373F}" dt="2021-03-06T19:06:29.287" v="4353" actId="20577"/>
          <ac:spMkLst>
            <pc:docMk/>
            <pc:sldMk cId="767611878" sldId="300"/>
            <ac:spMk id="31" creationId="{9611735B-ADD0-440F-BCAD-2128984D3E64}"/>
          </ac:spMkLst>
        </pc:spChg>
        <pc:graphicFrameChg chg="add mod">
          <ac:chgData name="João Rafael" userId="3ffbbe4898256e6c" providerId="LiveId" clId="{A9550DEC-3F3A-4A54-8C85-A307E81B373F}" dt="2021-03-05T17:28:57.594" v="2690"/>
          <ac:graphicFrameMkLst>
            <pc:docMk/>
            <pc:sldMk cId="767611878" sldId="300"/>
            <ac:graphicFrameMk id="2" creationId="{146D7DB4-1033-402B-8C35-F910A8E34C09}"/>
          </ac:graphicFrameMkLst>
        </pc:graphicFrameChg>
        <pc:graphicFrameChg chg="add mod modGraphic">
          <ac:chgData name="João Rafael" userId="3ffbbe4898256e6c" providerId="LiveId" clId="{A9550DEC-3F3A-4A54-8C85-A307E81B373F}" dt="2021-03-06T18:23:22.209" v="4131" actId="1076"/>
          <ac:graphicFrameMkLst>
            <pc:docMk/>
            <pc:sldMk cId="767611878" sldId="300"/>
            <ac:graphicFrameMk id="5" creationId="{1DCE1887-51BC-46AB-A7D8-66613B5768C6}"/>
          </ac:graphicFrameMkLst>
        </pc:graphicFrameChg>
        <pc:picChg chg="add mod">
          <ac:chgData name="João Rafael" userId="3ffbbe4898256e6c" providerId="LiveId" clId="{A9550DEC-3F3A-4A54-8C85-A307E81B373F}" dt="2021-03-05T16:36:34.547" v="1834"/>
          <ac:picMkLst>
            <pc:docMk/>
            <pc:sldMk cId="767611878" sldId="300"/>
            <ac:picMk id="3" creationId="{FC2CA6B9-5F8B-4463-94C3-8815C66070C4}"/>
          </ac:picMkLst>
        </pc:picChg>
        <pc:picChg chg="add mod">
          <ac:chgData name="João Rafael" userId="3ffbbe4898256e6c" providerId="LiveId" clId="{A9550DEC-3F3A-4A54-8C85-A307E81B373F}" dt="2021-03-06T18:23:29.287" v="4132" actId="1076"/>
          <ac:picMkLst>
            <pc:docMk/>
            <pc:sldMk cId="767611878" sldId="300"/>
            <ac:picMk id="6" creationId="{35F7268B-B115-45B7-88DE-2C530616F5D5}"/>
          </ac:picMkLst>
        </pc:picChg>
        <pc:picChg chg="add mod">
          <ac:chgData name="João Rafael" userId="3ffbbe4898256e6c" providerId="LiveId" clId="{A9550DEC-3F3A-4A54-8C85-A307E81B373F}" dt="2021-03-06T18:23:29.287" v="4132" actId="1076"/>
          <ac:picMkLst>
            <pc:docMk/>
            <pc:sldMk cId="767611878" sldId="300"/>
            <ac:picMk id="7" creationId="{9EC3EFC3-B678-47A4-A7E5-E80BCC92592A}"/>
          </ac:picMkLst>
        </pc:picChg>
        <pc:picChg chg="add mod">
          <ac:chgData name="João Rafael" userId="3ffbbe4898256e6c" providerId="LiveId" clId="{A9550DEC-3F3A-4A54-8C85-A307E81B373F}" dt="2021-03-06T18:23:29.287" v="4132" actId="1076"/>
          <ac:picMkLst>
            <pc:docMk/>
            <pc:sldMk cId="767611878" sldId="300"/>
            <ac:picMk id="8" creationId="{14B22C30-F4A7-48A7-8DF3-6B5E7ED5E8B0}"/>
          </ac:picMkLst>
        </pc:picChg>
        <pc:picChg chg="add mod">
          <ac:chgData name="João Rafael" userId="3ffbbe4898256e6c" providerId="LiveId" clId="{A9550DEC-3F3A-4A54-8C85-A307E81B373F}" dt="2021-03-06T19:06:06.750" v="4345" actId="1076"/>
          <ac:picMkLst>
            <pc:docMk/>
            <pc:sldMk cId="767611878" sldId="300"/>
            <ac:picMk id="39938" creationId="{BAF9D5A2-719D-4047-B7A5-E8FD1C3B317A}"/>
          </ac:picMkLst>
        </pc:picChg>
        <pc:cxnChg chg="add mod">
          <ac:chgData name="João Rafael" userId="3ffbbe4898256e6c" providerId="LiveId" clId="{A9550DEC-3F3A-4A54-8C85-A307E81B373F}" dt="2021-03-06T18:34:21.878" v="4168" actId="14100"/>
          <ac:cxnSpMkLst>
            <pc:docMk/>
            <pc:sldMk cId="767611878" sldId="300"/>
            <ac:cxnSpMk id="10" creationId="{954CE321-650D-4733-8A69-01CE327AFDC0}"/>
          </ac:cxnSpMkLst>
        </pc:cxnChg>
        <pc:cxnChg chg="add mod">
          <ac:chgData name="João Rafael" userId="3ffbbe4898256e6c" providerId="LiveId" clId="{A9550DEC-3F3A-4A54-8C85-A307E81B373F}" dt="2021-03-06T18:30:01.795" v="4154" actId="14100"/>
          <ac:cxnSpMkLst>
            <pc:docMk/>
            <pc:sldMk cId="767611878" sldId="300"/>
            <ac:cxnSpMk id="12" creationId="{DBECBA37-39B9-4226-8B82-51BFDE32DBF0}"/>
          </ac:cxnSpMkLst>
        </pc:cxnChg>
        <pc:cxnChg chg="add">
          <ac:chgData name="João Rafael" userId="3ffbbe4898256e6c" providerId="LiveId" clId="{A9550DEC-3F3A-4A54-8C85-A307E81B373F}" dt="2021-03-06T18:30:06.352" v="4155" actId="11529"/>
          <ac:cxnSpMkLst>
            <pc:docMk/>
            <pc:sldMk cId="767611878" sldId="300"/>
            <ac:cxnSpMk id="15" creationId="{DA7CC0E1-C72B-423A-B9A8-E7FA9486364F}"/>
          </ac:cxnSpMkLst>
        </pc:cxnChg>
        <pc:cxnChg chg="add">
          <ac:chgData name="João Rafael" userId="3ffbbe4898256e6c" providerId="LiveId" clId="{A9550DEC-3F3A-4A54-8C85-A307E81B373F}" dt="2021-03-06T18:30:10.217" v="4156" actId="11529"/>
          <ac:cxnSpMkLst>
            <pc:docMk/>
            <pc:sldMk cId="767611878" sldId="300"/>
            <ac:cxnSpMk id="17" creationId="{84C949B3-81B3-4C69-924A-0BABB2DC7B2C}"/>
          </ac:cxnSpMkLst>
        </pc:cxnChg>
        <pc:cxnChg chg="add">
          <ac:chgData name="João Rafael" userId="3ffbbe4898256e6c" providerId="LiveId" clId="{A9550DEC-3F3A-4A54-8C85-A307E81B373F}" dt="2021-03-06T18:30:14.464" v="4157" actId="11529"/>
          <ac:cxnSpMkLst>
            <pc:docMk/>
            <pc:sldMk cId="767611878" sldId="300"/>
            <ac:cxnSpMk id="19" creationId="{A47BF9F7-26E4-47DD-9021-B920B8491207}"/>
          </ac:cxnSpMkLst>
        </pc:cxnChg>
        <pc:cxnChg chg="add">
          <ac:chgData name="João Rafael" userId="3ffbbe4898256e6c" providerId="LiveId" clId="{A9550DEC-3F3A-4A54-8C85-A307E81B373F}" dt="2021-03-06T18:31:09.883" v="4158" actId="11529"/>
          <ac:cxnSpMkLst>
            <pc:docMk/>
            <pc:sldMk cId="767611878" sldId="300"/>
            <ac:cxnSpMk id="21" creationId="{08BA7E01-CD6B-4244-A01A-72AEAA84CC1B}"/>
          </ac:cxnSpMkLst>
        </pc:cxnChg>
      </pc:sldChg>
      <pc:sldChg chg="addSp delSp modSp new mod setBg">
        <pc:chgData name="João Rafael" userId="3ffbbe4898256e6c" providerId="LiveId" clId="{A9550DEC-3F3A-4A54-8C85-A307E81B373F}" dt="2021-03-07T23:06:56.604" v="5588" actId="20577"/>
        <pc:sldMkLst>
          <pc:docMk/>
          <pc:sldMk cId="3363447375" sldId="301"/>
        </pc:sldMkLst>
        <pc:spChg chg="add mod">
          <ac:chgData name="João Rafael" userId="3ffbbe4898256e6c" providerId="LiveId" clId="{A9550DEC-3F3A-4A54-8C85-A307E81B373F}" dt="2021-03-07T23:06:56.604" v="5588" actId="20577"/>
          <ac:spMkLst>
            <pc:docMk/>
            <pc:sldMk cId="3363447375" sldId="301"/>
            <ac:spMk id="7" creationId="{95BF6585-68A2-4A7A-9B40-ACF89EB7EC6A}"/>
          </ac:spMkLst>
        </pc:spChg>
        <pc:spChg chg="add del">
          <ac:chgData name="João Rafael" userId="3ffbbe4898256e6c" providerId="LiveId" clId="{A9550DEC-3F3A-4A54-8C85-A307E81B373F}" dt="2021-03-05T17:32:54.793" v="2704" actId="22"/>
          <ac:spMkLst>
            <pc:docMk/>
            <pc:sldMk cId="3363447375" sldId="301"/>
            <ac:spMk id="8" creationId="{EA9CC0C7-6E3F-400E-9F3A-0181300AF799}"/>
          </ac:spMkLst>
        </pc:spChg>
        <pc:spChg chg="add mod">
          <ac:chgData name="João Rafael" userId="3ffbbe4898256e6c" providerId="LiveId" clId="{A9550DEC-3F3A-4A54-8C85-A307E81B373F}" dt="2021-03-07T02:49:06.142" v="5269" actId="1076"/>
          <ac:spMkLst>
            <pc:docMk/>
            <pc:sldMk cId="3363447375" sldId="301"/>
            <ac:spMk id="10" creationId="{523695FE-1D7D-4BB4-9C77-00764E8EE2A2}"/>
          </ac:spMkLst>
        </pc:spChg>
        <pc:spChg chg="add mod">
          <ac:chgData name="João Rafael" userId="3ffbbe4898256e6c" providerId="LiveId" clId="{A9550DEC-3F3A-4A54-8C85-A307E81B373F}" dt="2021-03-07T04:13:33.799" v="5391" actId="20577"/>
          <ac:spMkLst>
            <pc:docMk/>
            <pc:sldMk cId="3363447375" sldId="301"/>
            <ac:spMk id="11" creationId="{CBD987E6-717C-4D62-A8EF-782993FAD06D}"/>
          </ac:spMkLst>
        </pc:spChg>
        <pc:spChg chg="add del">
          <ac:chgData name="João Rafael" userId="3ffbbe4898256e6c" providerId="LiveId" clId="{A9550DEC-3F3A-4A54-8C85-A307E81B373F}" dt="2021-03-07T04:15:32.446" v="5396" actId="478"/>
          <ac:spMkLst>
            <pc:docMk/>
            <pc:sldMk cId="3363447375" sldId="301"/>
            <ac:spMk id="17" creationId="{7D146BD7-8FF2-409A-92B6-E07136428221}"/>
          </ac:spMkLst>
        </pc:spChg>
        <pc:spChg chg="add del">
          <ac:chgData name="João Rafael" userId="3ffbbe4898256e6c" providerId="LiveId" clId="{A9550DEC-3F3A-4A54-8C85-A307E81B373F}" dt="2021-03-07T04:15:40.872" v="5398" actId="478"/>
          <ac:spMkLst>
            <pc:docMk/>
            <pc:sldMk cId="3363447375" sldId="301"/>
            <ac:spMk id="18" creationId="{939FBF2E-8C9B-4787-B62F-9E6B2256F0BC}"/>
          </ac:spMkLst>
        </pc:spChg>
        <pc:spChg chg="add del">
          <ac:chgData name="João Rafael" userId="3ffbbe4898256e6c" providerId="LiveId" clId="{A9550DEC-3F3A-4A54-8C85-A307E81B373F}" dt="2021-03-07T04:15:54.691" v="5400" actId="478"/>
          <ac:spMkLst>
            <pc:docMk/>
            <pc:sldMk cId="3363447375" sldId="301"/>
            <ac:spMk id="19" creationId="{7B1C0C6B-3D9F-438B-B0FF-E2D8DE570CFE}"/>
          </ac:spMkLst>
        </pc:spChg>
        <pc:spChg chg="add del">
          <ac:chgData name="João Rafael" userId="3ffbbe4898256e6c" providerId="LiveId" clId="{A9550DEC-3F3A-4A54-8C85-A307E81B373F}" dt="2021-03-07T04:16:17.776" v="5402" actId="478"/>
          <ac:spMkLst>
            <pc:docMk/>
            <pc:sldMk cId="3363447375" sldId="301"/>
            <ac:spMk id="20" creationId="{79021EDF-9A88-4374-B6F5-5FD27593BC38}"/>
          </ac:spMkLst>
        </pc:spChg>
        <pc:spChg chg="add del">
          <ac:chgData name="João Rafael" userId="3ffbbe4898256e6c" providerId="LiveId" clId="{A9550DEC-3F3A-4A54-8C85-A307E81B373F}" dt="2021-03-07T04:16:49.757" v="5404" actId="478"/>
          <ac:spMkLst>
            <pc:docMk/>
            <pc:sldMk cId="3363447375" sldId="301"/>
            <ac:spMk id="21" creationId="{8412B17E-7684-4E95-8715-63610D2771C1}"/>
          </ac:spMkLst>
        </pc:spChg>
        <pc:spChg chg="add mod">
          <ac:chgData name="João Rafael" userId="3ffbbe4898256e6c" providerId="LiveId" clId="{A9550DEC-3F3A-4A54-8C85-A307E81B373F}" dt="2021-03-07T04:17:04.153" v="5412" actId="1076"/>
          <ac:spMkLst>
            <pc:docMk/>
            <pc:sldMk cId="3363447375" sldId="301"/>
            <ac:spMk id="22" creationId="{B9BFB102-C8E9-4E20-ADDB-F89C1BA7AFE2}"/>
          </ac:spMkLst>
        </pc:spChg>
        <pc:spChg chg="add mod">
          <ac:chgData name="João Rafael" userId="3ffbbe4898256e6c" providerId="LiveId" clId="{A9550DEC-3F3A-4A54-8C85-A307E81B373F}" dt="2021-03-07T04:17:23.042" v="5422" actId="1076"/>
          <ac:spMkLst>
            <pc:docMk/>
            <pc:sldMk cId="3363447375" sldId="301"/>
            <ac:spMk id="23" creationId="{CB932F48-F99F-4DB7-BBBA-F51F822FA334}"/>
          </ac:spMkLst>
        </pc:spChg>
        <pc:graphicFrameChg chg="add mod modGraphic">
          <ac:chgData name="João Rafael" userId="3ffbbe4898256e6c" providerId="LiveId" clId="{A9550DEC-3F3A-4A54-8C85-A307E81B373F}" dt="2021-03-05T17:28:18.483" v="2686" actId="207"/>
          <ac:graphicFrameMkLst>
            <pc:docMk/>
            <pc:sldMk cId="3363447375" sldId="301"/>
            <ac:graphicFrameMk id="2" creationId="{5A94AD66-AFCE-4A27-8379-EECD503B9736}"/>
          </ac:graphicFrameMkLst>
        </pc:graphicFrameChg>
        <pc:graphicFrameChg chg="add mod modGraphic">
          <ac:chgData name="João Rafael" userId="3ffbbe4898256e6c" providerId="LiveId" clId="{A9550DEC-3F3A-4A54-8C85-A307E81B373F}" dt="2021-03-07T02:21:12.235" v="5132" actId="14734"/>
          <ac:graphicFrameMkLst>
            <pc:docMk/>
            <pc:sldMk cId="3363447375" sldId="301"/>
            <ac:graphicFrameMk id="4" creationId="{1A626C77-DB49-419A-B868-D6B59CF1E30F}"/>
          </ac:graphicFrameMkLst>
        </pc:graphicFrameChg>
        <pc:picChg chg="add mod">
          <ac:chgData name="João Rafael" userId="3ffbbe4898256e6c" providerId="LiveId" clId="{A9550DEC-3F3A-4A54-8C85-A307E81B373F}" dt="2021-03-05T17:28:28.806" v="2687"/>
          <ac:picMkLst>
            <pc:docMk/>
            <pc:sldMk cId="3363447375" sldId="301"/>
            <ac:picMk id="3" creationId="{D09A5504-F6A2-4B9F-BCD6-4F256FE71EB4}"/>
          </ac:picMkLst>
        </pc:picChg>
        <pc:picChg chg="add mod">
          <ac:chgData name="João Rafael" userId="3ffbbe4898256e6c" providerId="LiveId" clId="{A9550DEC-3F3A-4A54-8C85-A307E81B373F}" dt="2021-03-07T03:27:17.056" v="5367" actId="1076"/>
          <ac:picMkLst>
            <pc:docMk/>
            <pc:sldMk cId="3363447375" sldId="301"/>
            <ac:picMk id="41986" creationId="{1A9EC899-4820-4B1F-9F2F-A177BC83DADE}"/>
          </ac:picMkLst>
        </pc:picChg>
        <pc:picChg chg="add mod">
          <ac:chgData name="João Rafael" userId="3ffbbe4898256e6c" providerId="LiveId" clId="{A9550DEC-3F3A-4A54-8C85-A307E81B373F}" dt="2021-03-07T03:27:19.287" v="5368" actId="1076"/>
          <ac:picMkLst>
            <pc:docMk/>
            <pc:sldMk cId="3363447375" sldId="301"/>
            <ac:picMk id="41988" creationId="{F4F41E9A-742A-41BC-8F4D-A7E893F10E8A}"/>
          </ac:picMkLst>
        </pc:picChg>
        <pc:cxnChg chg="add mod">
          <ac:chgData name="João Rafael" userId="3ffbbe4898256e6c" providerId="LiveId" clId="{A9550DEC-3F3A-4A54-8C85-A307E81B373F}" dt="2021-03-07T03:30:34.036" v="5370" actId="1076"/>
          <ac:cxnSpMkLst>
            <pc:docMk/>
            <pc:sldMk cId="3363447375" sldId="301"/>
            <ac:cxnSpMk id="6" creationId="{196F760A-62A4-4E84-AA8E-6C04567A09D9}"/>
          </ac:cxnSpMkLst>
        </pc:cxnChg>
        <pc:cxnChg chg="add">
          <ac:chgData name="João Rafael" userId="3ffbbe4898256e6c" providerId="LiveId" clId="{A9550DEC-3F3A-4A54-8C85-A307E81B373F}" dt="2021-03-07T04:13:26.796" v="5380" actId="11529"/>
          <ac:cxnSpMkLst>
            <pc:docMk/>
            <pc:sldMk cId="3363447375" sldId="301"/>
            <ac:cxnSpMk id="9" creationId="{873F1CB2-195B-4085-8C36-9F04A938954A}"/>
          </ac:cxnSpMkLst>
        </pc:cxnChg>
        <pc:cxnChg chg="add">
          <ac:chgData name="João Rafael" userId="3ffbbe4898256e6c" providerId="LiveId" clId="{A9550DEC-3F3A-4A54-8C85-A307E81B373F}" dt="2021-03-07T04:14:41.071" v="5392" actId="11529"/>
          <ac:cxnSpMkLst>
            <pc:docMk/>
            <pc:sldMk cId="3363447375" sldId="301"/>
            <ac:cxnSpMk id="13" creationId="{80970C0C-951A-423D-B184-F2B46F67392C}"/>
          </ac:cxnSpMkLst>
        </pc:cxnChg>
        <pc:cxnChg chg="add mod">
          <ac:chgData name="João Rafael" userId="3ffbbe4898256e6c" providerId="LiveId" clId="{A9550DEC-3F3A-4A54-8C85-A307E81B373F}" dt="2021-03-07T04:15:17.344" v="5394" actId="14100"/>
          <ac:cxnSpMkLst>
            <pc:docMk/>
            <pc:sldMk cId="3363447375" sldId="301"/>
            <ac:cxnSpMk id="15" creationId="{EEFDDD8D-852A-4ED6-BCB7-F3DFDEB3637D}"/>
          </ac:cxnSpMkLst>
        </pc:cxnChg>
      </pc:sldChg>
      <pc:sldChg chg="new del ord">
        <pc:chgData name="João Rafael" userId="3ffbbe4898256e6c" providerId="LiveId" clId="{A9550DEC-3F3A-4A54-8C85-A307E81B373F}" dt="2021-03-05T22:58:37.855" v="2743" actId="47"/>
        <pc:sldMkLst>
          <pc:docMk/>
          <pc:sldMk cId="549991657" sldId="302"/>
        </pc:sldMkLst>
      </pc:sldChg>
      <pc:sldChg chg="delSp modSp new del mod ord">
        <pc:chgData name="João Rafael" userId="3ffbbe4898256e6c" providerId="LiveId" clId="{A9550DEC-3F3A-4A54-8C85-A307E81B373F}" dt="2021-03-05T23:05:04.472" v="2864" actId="47"/>
        <pc:sldMkLst>
          <pc:docMk/>
          <pc:sldMk cId="3183316137" sldId="302"/>
        </pc:sldMkLst>
        <pc:spChg chg="mod">
          <ac:chgData name="João Rafael" userId="3ffbbe4898256e6c" providerId="LiveId" clId="{A9550DEC-3F3A-4A54-8C85-A307E81B373F}" dt="2021-03-05T23:05:00.055" v="2862" actId="21"/>
          <ac:spMkLst>
            <pc:docMk/>
            <pc:sldMk cId="3183316137" sldId="302"/>
            <ac:spMk id="2" creationId="{ADA5B8E7-5531-4615-98F9-1FEF0E636EB5}"/>
          </ac:spMkLst>
        </pc:spChg>
        <pc:spChg chg="del mod">
          <ac:chgData name="João Rafael" userId="3ffbbe4898256e6c" providerId="LiveId" clId="{A9550DEC-3F3A-4A54-8C85-A307E81B373F}" dt="2021-03-05T23:04:14.063" v="2859" actId="478"/>
          <ac:spMkLst>
            <pc:docMk/>
            <pc:sldMk cId="3183316137" sldId="302"/>
            <ac:spMk id="3" creationId="{4DA920BD-0FA0-4E4C-BE4E-D7B9942442AC}"/>
          </ac:spMkLst>
        </pc:spChg>
      </pc:sldChg>
      <pc:sldChg chg="addSp modSp new mod">
        <pc:chgData name="João Rafael" userId="3ffbbe4898256e6c" providerId="LiveId" clId="{A9550DEC-3F3A-4A54-8C85-A307E81B373F}" dt="2021-03-07T23:03:06.519" v="5434" actId="20577"/>
        <pc:sldMkLst>
          <pc:docMk/>
          <pc:sldMk cId="1205032540" sldId="303"/>
        </pc:sldMkLst>
        <pc:spChg chg="mod">
          <ac:chgData name="João Rafael" userId="3ffbbe4898256e6c" providerId="LiveId" clId="{A9550DEC-3F3A-4A54-8C85-A307E81B373F}" dt="2021-03-07T23:03:06.519" v="5434" actId="20577"/>
          <ac:spMkLst>
            <pc:docMk/>
            <pc:sldMk cId="1205032540" sldId="303"/>
            <ac:spMk id="2" creationId="{5E7A17F5-057C-4CB7-BA6D-D7E326BA3C41}"/>
          </ac:spMkLst>
        </pc:spChg>
        <pc:spChg chg="mod">
          <ac:chgData name="João Rafael" userId="3ffbbe4898256e6c" providerId="LiveId" clId="{A9550DEC-3F3A-4A54-8C85-A307E81B373F}" dt="2021-03-05T23:07:57.974" v="2962" actId="20577"/>
          <ac:spMkLst>
            <pc:docMk/>
            <pc:sldMk cId="1205032540" sldId="303"/>
            <ac:spMk id="3" creationId="{60B48163-286A-46D5-B84D-BC14ECDF3E87}"/>
          </ac:spMkLst>
        </pc:spChg>
        <pc:picChg chg="add mod">
          <ac:chgData name="João Rafael" userId="3ffbbe4898256e6c" providerId="LiveId" clId="{A9550DEC-3F3A-4A54-8C85-A307E81B373F}" dt="2021-03-05T23:06:07.862" v="2874" actId="1076"/>
          <ac:picMkLst>
            <pc:docMk/>
            <pc:sldMk cId="1205032540" sldId="303"/>
            <ac:picMk id="4" creationId="{A27E153E-0A77-4E06-BF90-B992E5CE27A2}"/>
          </ac:picMkLst>
        </pc:picChg>
      </pc:sldChg>
      <pc:sldChg chg="addSp delSp modSp new mod">
        <pc:chgData name="João Rafael" userId="3ffbbe4898256e6c" providerId="LiveId" clId="{A9550DEC-3F3A-4A54-8C85-A307E81B373F}" dt="2021-03-07T23:03:58.882" v="5476"/>
        <pc:sldMkLst>
          <pc:docMk/>
          <pc:sldMk cId="762070711" sldId="304"/>
        </pc:sldMkLst>
        <pc:spChg chg="mod">
          <ac:chgData name="João Rafael" userId="3ffbbe4898256e6c" providerId="LiveId" clId="{A9550DEC-3F3A-4A54-8C85-A307E81B373F}" dt="2021-03-05T23:29:37.340" v="3072" actId="20577"/>
          <ac:spMkLst>
            <pc:docMk/>
            <pc:sldMk cId="762070711" sldId="304"/>
            <ac:spMk id="2" creationId="{386CE5AA-5326-4A11-BF4C-C55DA9A42794}"/>
          </ac:spMkLst>
        </pc:spChg>
        <pc:spChg chg="add del mod">
          <ac:chgData name="João Rafael" userId="3ffbbe4898256e6c" providerId="LiveId" clId="{A9550DEC-3F3A-4A54-8C85-A307E81B373F}" dt="2021-03-05T23:29:51.047" v="3075"/>
          <ac:spMkLst>
            <pc:docMk/>
            <pc:sldMk cId="762070711" sldId="304"/>
            <ac:spMk id="3" creationId="{ED15FF98-DB50-4AD3-BF34-1BFB39AC7CAD}"/>
          </ac:spMkLst>
        </pc:spChg>
        <pc:spChg chg="add mod">
          <ac:chgData name="João Rafael" userId="3ffbbe4898256e6c" providerId="LiveId" clId="{A9550DEC-3F3A-4A54-8C85-A307E81B373F}" dt="2021-03-07T23:03:33.258" v="5455" actId="20577"/>
          <ac:spMkLst>
            <pc:docMk/>
            <pc:sldMk cId="762070711" sldId="304"/>
            <ac:spMk id="4" creationId="{CDA3A1F3-F4CA-4C21-91CE-B6B7B3622BA0}"/>
          </ac:spMkLst>
        </pc:spChg>
        <pc:spChg chg="add mod">
          <ac:chgData name="João Rafael" userId="3ffbbe4898256e6c" providerId="LiveId" clId="{A9550DEC-3F3A-4A54-8C85-A307E81B373F}" dt="2021-03-05T23:38:56.644" v="3186" actId="1076"/>
          <ac:spMkLst>
            <pc:docMk/>
            <pc:sldMk cId="762070711" sldId="304"/>
            <ac:spMk id="5" creationId="{A4CC8399-1DEF-4ACB-BC1C-3536F9E541D1}"/>
          </ac:spMkLst>
        </pc:spChg>
        <pc:spChg chg="add mod">
          <ac:chgData name="João Rafael" userId="3ffbbe4898256e6c" providerId="LiveId" clId="{A9550DEC-3F3A-4A54-8C85-A307E81B373F}" dt="2021-03-05T23:39:01.200" v="3187" actId="1076"/>
          <ac:spMkLst>
            <pc:docMk/>
            <pc:sldMk cId="762070711" sldId="304"/>
            <ac:spMk id="6" creationId="{A6815AAC-0EDE-4533-8FA6-A46260E8B072}"/>
          </ac:spMkLst>
        </pc:spChg>
        <pc:spChg chg="add mod">
          <ac:chgData name="João Rafael" userId="3ffbbe4898256e6c" providerId="LiveId" clId="{A9550DEC-3F3A-4A54-8C85-A307E81B373F}" dt="2021-03-07T23:03:54.370" v="5472"/>
          <ac:spMkLst>
            <pc:docMk/>
            <pc:sldMk cId="762070711" sldId="304"/>
            <ac:spMk id="7" creationId="{D2FC8A51-8FAD-461B-BF36-8C9AE40CCC4E}"/>
          </ac:spMkLst>
        </pc:spChg>
        <pc:spChg chg="add mod">
          <ac:chgData name="João Rafael" userId="3ffbbe4898256e6c" providerId="LiveId" clId="{A9550DEC-3F3A-4A54-8C85-A307E81B373F}" dt="2021-03-05T23:39:09.961" v="3189" actId="1076"/>
          <ac:spMkLst>
            <pc:docMk/>
            <pc:sldMk cId="762070711" sldId="304"/>
            <ac:spMk id="8" creationId="{D92915CE-730D-45E0-8F3F-0C07DB93E444}"/>
          </ac:spMkLst>
        </pc:spChg>
        <pc:spChg chg="add mod">
          <ac:chgData name="João Rafael" userId="3ffbbe4898256e6c" providerId="LiveId" clId="{A9550DEC-3F3A-4A54-8C85-A307E81B373F}" dt="2021-03-07T23:03:58.882" v="5476"/>
          <ac:spMkLst>
            <pc:docMk/>
            <pc:sldMk cId="762070711" sldId="304"/>
            <ac:spMk id="9" creationId="{E9D66ACB-A2C8-4B6B-A77B-E76801C8A85C}"/>
          </ac:spMkLst>
        </pc:spChg>
        <pc:spChg chg="add del">
          <ac:chgData name="João Rafael" userId="3ffbbe4898256e6c" providerId="LiveId" clId="{A9550DEC-3F3A-4A54-8C85-A307E81B373F}" dt="2021-03-05T23:37:44.733" v="3169" actId="478"/>
          <ac:spMkLst>
            <pc:docMk/>
            <pc:sldMk cId="762070711" sldId="304"/>
            <ac:spMk id="11" creationId="{973F8BC8-76E3-40B3-A043-F46C386962BA}"/>
          </ac:spMkLst>
        </pc:spChg>
        <pc:spChg chg="add mod">
          <ac:chgData name="João Rafael" userId="3ffbbe4898256e6c" providerId="LiveId" clId="{A9550DEC-3F3A-4A54-8C85-A307E81B373F}" dt="2021-03-05T23:39:07.287" v="3188" actId="1076"/>
          <ac:spMkLst>
            <pc:docMk/>
            <pc:sldMk cId="762070711" sldId="304"/>
            <ac:spMk id="12" creationId="{87D1F4B3-25C1-4FE0-81D9-D8301D4C9FB6}"/>
          </ac:spMkLst>
        </pc:spChg>
        <pc:spChg chg="add mod">
          <ac:chgData name="João Rafael" userId="3ffbbe4898256e6c" providerId="LiveId" clId="{A9550DEC-3F3A-4A54-8C85-A307E81B373F}" dt="2021-03-07T23:03:27.515" v="5439" actId="20577"/>
          <ac:spMkLst>
            <pc:docMk/>
            <pc:sldMk cId="762070711" sldId="304"/>
            <ac:spMk id="14" creationId="{AB65A981-F52C-4583-B50E-B995AAB48841}"/>
          </ac:spMkLst>
        </pc:spChg>
        <pc:spChg chg="add mod">
          <ac:chgData name="João Rafael" userId="3ffbbe4898256e6c" providerId="LiveId" clId="{A9550DEC-3F3A-4A54-8C85-A307E81B373F}" dt="2021-03-05T23:40:27.773" v="3193" actId="207"/>
          <ac:spMkLst>
            <pc:docMk/>
            <pc:sldMk cId="762070711" sldId="304"/>
            <ac:spMk id="15" creationId="{05D1C5BA-D356-4F15-BA55-D7D47BE8645B}"/>
          </ac:spMkLst>
        </pc:spChg>
        <pc:spChg chg="add mod">
          <ac:chgData name="João Rafael" userId="3ffbbe4898256e6c" providerId="LiveId" clId="{A9550DEC-3F3A-4A54-8C85-A307E81B373F}" dt="2021-03-07T23:03:43.112" v="5468" actId="20577"/>
          <ac:spMkLst>
            <pc:docMk/>
            <pc:sldMk cId="762070711" sldId="304"/>
            <ac:spMk id="16" creationId="{B7FD716A-E11C-47F9-A49A-3B27C403D36B}"/>
          </ac:spMkLst>
        </pc:spChg>
      </pc:sldChg>
      <pc:sldChg chg="new del setBg">
        <pc:chgData name="João Rafael" userId="3ffbbe4898256e6c" providerId="LiveId" clId="{A9550DEC-3F3A-4A54-8C85-A307E81B373F}" dt="2021-03-05T23:28:21.353" v="3062" actId="47"/>
        <pc:sldMkLst>
          <pc:docMk/>
          <pc:sldMk cId="3611519734" sldId="304"/>
        </pc:sldMkLst>
      </pc:sldChg>
      <pc:sldChg chg="addSp modSp new del mod setBg">
        <pc:chgData name="João Rafael" userId="3ffbbe4898256e6c" providerId="LiveId" clId="{A9550DEC-3F3A-4A54-8C85-A307E81B373F}" dt="2021-03-06T18:51:53.945" v="4173" actId="47"/>
        <pc:sldMkLst>
          <pc:docMk/>
          <pc:sldMk cId="3089951497" sldId="305"/>
        </pc:sldMkLst>
        <pc:graphicFrameChg chg="add mod">
          <ac:chgData name="João Rafael" userId="3ffbbe4898256e6c" providerId="LiveId" clId="{A9550DEC-3F3A-4A54-8C85-A307E81B373F}" dt="2021-03-06T00:47:28.042" v="3223"/>
          <ac:graphicFrameMkLst>
            <pc:docMk/>
            <pc:sldMk cId="3089951497" sldId="305"/>
            <ac:graphicFrameMk id="2" creationId="{F2980104-B7A2-4887-9254-A359656B1C51}"/>
          </ac:graphicFrameMkLst>
        </pc:graphicFrameChg>
        <pc:picChg chg="add mod">
          <ac:chgData name="João Rafael" userId="3ffbbe4898256e6c" providerId="LiveId" clId="{A9550DEC-3F3A-4A54-8C85-A307E81B373F}" dt="2021-03-06T00:47:31.298" v="3224"/>
          <ac:picMkLst>
            <pc:docMk/>
            <pc:sldMk cId="3089951497" sldId="305"/>
            <ac:picMk id="3" creationId="{4F4391BA-173D-416B-ADE4-ED525FF2B5A6}"/>
          </ac:picMkLst>
        </pc:picChg>
        <pc:picChg chg="add mod">
          <ac:chgData name="João Rafael" userId="3ffbbe4898256e6c" providerId="LiveId" clId="{A9550DEC-3F3A-4A54-8C85-A307E81B373F}" dt="2021-03-06T00:48:12.228" v="3229" actId="1076"/>
          <ac:picMkLst>
            <pc:docMk/>
            <pc:sldMk cId="3089951497" sldId="305"/>
            <ac:picMk id="5" creationId="{806667BD-D884-45C0-BC95-D526110764D3}"/>
          </ac:picMkLst>
        </pc:picChg>
        <pc:picChg chg="add mod">
          <ac:chgData name="João Rafael" userId="3ffbbe4898256e6c" providerId="LiveId" clId="{A9550DEC-3F3A-4A54-8C85-A307E81B373F}" dt="2021-03-06T00:51:28.786" v="3241" actId="1076"/>
          <ac:picMkLst>
            <pc:docMk/>
            <pc:sldMk cId="3089951497" sldId="305"/>
            <ac:picMk id="7" creationId="{0D382CB6-7AD0-4613-ABE6-72DD7B72D4BD}"/>
          </ac:picMkLst>
        </pc:picChg>
      </pc:sldChg>
      <pc:sldChg chg="new del">
        <pc:chgData name="João Rafael" userId="3ffbbe4898256e6c" providerId="LiveId" clId="{A9550DEC-3F3A-4A54-8C85-A307E81B373F}" dt="2021-03-06T16:21:54.357" v="3394" actId="47"/>
        <pc:sldMkLst>
          <pc:docMk/>
          <pc:sldMk cId="1620756417" sldId="306"/>
        </pc:sldMkLst>
      </pc:sldChg>
      <pc:sldChg chg="addSp modSp new mod">
        <pc:chgData name="João Rafael" userId="3ffbbe4898256e6c" providerId="LiveId" clId="{A9550DEC-3F3A-4A54-8C85-A307E81B373F}" dt="2021-03-07T02:23:26.527" v="5140" actId="207"/>
        <pc:sldMkLst>
          <pc:docMk/>
          <pc:sldMk cId="3567598079" sldId="306"/>
        </pc:sldMkLst>
        <pc:spChg chg="mod">
          <ac:chgData name="João Rafael" userId="3ffbbe4898256e6c" providerId="LiveId" clId="{A9550DEC-3F3A-4A54-8C85-A307E81B373F}" dt="2021-03-06T16:23:58.216" v="3414" actId="20577"/>
          <ac:spMkLst>
            <pc:docMk/>
            <pc:sldMk cId="3567598079" sldId="306"/>
            <ac:spMk id="2" creationId="{3FADA234-227E-480B-ABCD-63C08F5C6CA2}"/>
          </ac:spMkLst>
        </pc:spChg>
        <pc:spChg chg="add mod">
          <ac:chgData name="João Rafael" userId="3ffbbe4898256e6c" providerId="LiveId" clId="{A9550DEC-3F3A-4A54-8C85-A307E81B373F}" dt="2021-03-07T02:23:26.527" v="5140" actId="207"/>
          <ac:spMkLst>
            <pc:docMk/>
            <pc:sldMk cId="3567598079" sldId="306"/>
            <ac:spMk id="7" creationId="{083D2961-2E52-4F86-B2D8-8AFB92061608}"/>
          </ac:spMkLst>
        </pc:spChg>
        <pc:picChg chg="add mod">
          <ac:chgData name="João Rafael" userId="3ffbbe4898256e6c" providerId="LiveId" clId="{A9550DEC-3F3A-4A54-8C85-A307E81B373F}" dt="2021-03-06T16:24:01.762" v="3416" actId="1076"/>
          <ac:picMkLst>
            <pc:docMk/>
            <pc:sldMk cId="3567598079" sldId="306"/>
            <ac:picMk id="4" creationId="{E3D07BE8-7A09-40A8-8869-1308F1E33F38}"/>
          </ac:picMkLst>
        </pc:picChg>
        <pc:picChg chg="add mod">
          <ac:chgData name="João Rafael" userId="3ffbbe4898256e6c" providerId="LiveId" clId="{A9550DEC-3F3A-4A54-8C85-A307E81B373F}" dt="2021-03-06T16:24:15.809" v="3419" actId="1076"/>
          <ac:picMkLst>
            <pc:docMk/>
            <pc:sldMk cId="3567598079" sldId="306"/>
            <ac:picMk id="6" creationId="{C3A4D555-BCC7-40F6-AD3D-5E3A1B55A390}"/>
          </ac:picMkLst>
        </pc:picChg>
      </pc:sldChg>
      <pc:sldChg chg="addSp modSp new mod setBg">
        <pc:chgData name="João Rafael" userId="3ffbbe4898256e6c" providerId="LiveId" clId="{A9550DEC-3F3A-4A54-8C85-A307E81B373F}" dt="2021-03-06T18:25:42.966" v="4151" actId="20577"/>
        <pc:sldMkLst>
          <pc:docMk/>
          <pc:sldMk cId="567148334" sldId="307"/>
        </pc:sldMkLst>
        <pc:spChg chg="add mod">
          <ac:chgData name="João Rafael" userId="3ffbbe4898256e6c" providerId="LiveId" clId="{A9550DEC-3F3A-4A54-8C85-A307E81B373F}" dt="2021-03-06T18:22:41.244" v="4122" actId="207"/>
          <ac:spMkLst>
            <pc:docMk/>
            <pc:sldMk cId="567148334" sldId="307"/>
            <ac:spMk id="4" creationId="{52898877-B20F-412E-B4DC-52CD04F3F465}"/>
          </ac:spMkLst>
        </pc:spChg>
        <pc:spChg chg="add mod">
          <ac:chgData name="João Rafael" userId="3ffbbe4898256e6c" providerId="LiveId" clId="{A9550DEC-3F3A-4A54-8C85-A307E81B373F}" dt="2021-03-06T18:22:52.170" v="4128" actId="1076"/>
          <ac:spMkLst>
            <pc:docMk/>
            <pc:sldMk cId="567148334" sldId="307"/>
            <ac:spMk id="5" creationId="{DB83EEDE-BAA9-492F-81ED-EEE13C7BFB71}"/>
          </ac:spMkLst>
        </pc:spChg>
        <pc:spChg chg="add mod">
          <ac:chgData name="João Rafael" userId="3ffbbe4898256e6c" providerId="LiveId" clId="{A9550DEC-3F3A-4A54-8C85-A307E81B373F}" dt="2021-03-06T18:25:34.350" v="4145" actId="20577"/>
          <ac:spMkLst>
            <pc:docMk/>
            <pc:sldMk cId="567148334" sldId="307"/>
            <ac:spMk id="10" creationId="{0369A305-D2E0-478D-AA38-4CA257FE0BF0}"/>
          </ac:spMkLst>
        </pc:spChg>
        <pc:spChg chg="add mod">
          <ac:chgData name="João Rafael" userId="3ffbbe4898256e6c" providerId="LiveId" clId="{A9550DEC-3F3A-4A54-8C85-A307E81B373F}" dt="2021-03-06T18:25:42.966" v="4151" actId="20577"/>
          <ac:spMkLst>
            <pc:docMk/>
            <pc:sldMk cId="567148334" sldId="307"/>
            <ac:spMk id="11" creationId="{CF55818C-3779-4CF6-B1FC-189B2FB663E7}"/>
          </ac:spMkLst>
        </pc:spChg>
        <pc:graphicFrameChg chg="add mod">
          <ac:chgData name="João Rafael" userId="3ffbbe4898256e6c" providerId="LiveId" clId="{A9550DEC-3F3A-4A54-8C85-A307E81B373F}" dt="2021-03-06T18:22:00.883" v="4114"/>
          <ac:graphicFrameMkLst>
            <pc:docMk/>
            <pc:sldMk cId="567148334" sldId="307"/>
            <ac:graphicFrameMk id="2" creationId="{78A320A7-AC75-4A0F-8E1B-20FE35DA160F}"/>
          </ac:graphicFrameMkLst>
        </pc:graphicFrameChg>
        <pc:picChg chg="add mod">
          <ac:chgData name="João Rafael" userId="3ffbbe4898256e6c" providerId="LiveId" clId="{A9550DEC-3F3A-4A54-8C85-A307E81B373F}" dt="2021-03-06T18:22:04.220" v="4115"/>
          <ac:picMkLst>
            <pc:docMk/>
            <pc:sldMk cId="567148334" sldId="307"/>
            <ac:picMk id="3" creationId="{E02DD6E4-B0BF-44C6-8DC1-4AD4EAC639C7}"/>
          </ac:picMkLst>
        </pc:picChg>
        <pc:cxnChg chg="add">
          <ac:chgData name="João Rafael" userId="3ffbbe4898256e6c" providerId="LiveId" clId="{A9550DEC-3F3A-4A54-8C85-A307E81B373F}" dt="2021-03-06T18:22:59.496" v="4129" actId="11529"/>
          <ac:cxnSpMkLst>
            <pc:docMk/>
            <pc:sldMk cId="567148334" sldId="307"/>
            <ac:cxnSpMk id="7" creationId="{0650B22C-1FAB-4E9E-8866-7AC0A132E112}"/>
          </ac:cxnSpMkLst>
        </pc:cxnChg>
        <pc:cxnChg chg="add">
          <ac:chgData name="João Rafael" userId="3ffbbe4898256e6c" providerId="LiveId" clId="{A9550DEC-3F3A-4A54-8C85-A307E81B373F}" dt="2021-03-06T18:23:03.781" v="4130" actId="11529"/>
          <ac:cxnSpMkLst>
            <pc:docMk/>
            <pc:sldMk cId="567148334" sldId="307"/>
            <ac:cxnSpMk id="9" creationId="{C1FC13C2-AEB4-4396-9F9C-F2DBB0D0F2F3}"/>
          </ac:cxnSpMkLst>
        </pc:cxnChg>
      </pc:sldChg>
      <pc:sldChg chg="addSp delSp modSp new del mod setBg">
        <pc:chgData name="João Rafael" userId="3ffbbe4898256e6c" providerId="LiveId" clId="{A9550DEC-3F3A-4A54-8C85-A307E81B373F}" dt="2021-03-06T18:21:45.608" v="4109" actId="680"/>
        <pc:sldMkLst>
          <pc:docMk/>
          <pc:sldMk cId="1643326450" sldId="307"/>
        </pc:sldMkLst>
        <pc:spChg chg="add del">
          <ac:chgData name="João Rafael" userId="3ffbbe4898256e6c" providerId="LiveId" clId="{A9550DEC-3F3A-4A54-8C85-A307E81B373F}" dt="2021-03-06T18:21:45.128" v="4108" actId="478"/>
          <ac:spMkLst>
            <pc:docMk/>
            <pc:sldMk cId="1643326450" sldId="307"/>
            <ac:spMk id="2" creationId="{0E5F6403-696D-40AE-BBA3-E966B4CFB7C6}"/>
          </ac:spMkLst>
        </pc:spChg>
        <pc:spChg chg="add del">
          <ac:chgData name="João Rafael" userId="3ffbbe4898256e6c" providerId="LiveId" clId="{A9550DEC-3F3A-4A54-8C85-A307E81B373F}" dt="2021-03-06T18:21:44.366" v="4107" actId="478"/>
          <ac:spMkLst>
            <pc:docMk/>
            <pc:sldMk cId="1643326450" sldId="307"/>
            <ac:spMk id="3" creationId="{0B02C151-1A80-4CA3-9E0F-276F4F45C0C9}"/>
          </ac:spMkLst>
        </pc:spChg>
        <pc:graphicFrameChg chg="add del mod">
          <ac:chgData name="João Rafael" userId="3ffbbe4898256e6c" providerId="LiveId" clId="{A9550DEC-3F3A-4A54-8C85-A307E81B373F}" dt="2021-03-06T18:21:43.874" v="4106"/>
          <ac:graphicFrameMkLst>
            <pc:docMk/>
            <pc:sldMk cId="1643326450" sldId="307"/>
            <ac:graphicFrameMk id="4" creationId="{2F43D54B-51CB-4447-B7E4-5C21C120B904}"/>
          </ac:graphicFrameMkLst>
        </pc:graphicFrameChg>
        <pc:picChg chg="add del mod">
          <ac:chgData name="João Rafael" userId="3ffbbe4898256e6c" providerId="LiveId" clId="{A9550DEC-3F3A-4A54-8C85-A307E81B373F}" dt="2021-03-06T18:21:42.648" v="4104"/>
          <ac:picMkLst>
            <pc:docMk/>
            <pc:sldMk cId="1643326450" sldId="307"/>
            <ac:picMk id="5" creationId="{289087C5-15F3-4D87-B2DC-580E1761ED49}"/>
          </ac:picMkLst>
        </pc:picChg>
        <pc:picChg chg="add del mod">
          <ac:chgData name="João Rafael" userId="3ffbbe4898256e6c" providerId="LiveId" clId="{A9550DEC-3F3A-4A54-8C85-A307E81B373F}" dt="2021-03-06T18:21:41.976" v="4103"/>
          <ac:picMkLst>
            <pc:docMk/>
            <pc:sldMk cId="1643326450" sldId="307"/>
            <ac:picMk id="6" creationId="{1515516F-2921-4B63-B3AC-81B2C10D6CD7}"/>
          </ac:picMkLst>
        </pc:picChg>
      </pc:sldChg>
      <pc:sldChg chg="addSp modSp new mod setBg">
        <pc:chgData name="João Rafael" userId="3ffbbe4898256e6c" providerId="LiveId" clId="{A9550DEC-3F3A-4A54-8C85-A307E81B373F}" dt="2021-03-06T21:18:05.664" v="4915"/>
        <pc:sldMkLst>
          <pc:docMk/>
          <pc:sldMk cId="3177628278" sldId="308"/>
        </pc:sldMkLst>
        <pc:spChg chg="add mod">
          <ac:chgData name="João Rafael" userId="3ffbbe4898256e6c" providerId="LiveId" clId="{A9550DEC-3F3A-4A54-8C85-A307E81B373F}" dt="2021-03-06T21:17:56.598" v="4913" actId="1076"/>
          <ac:spMkLst>
            <pc:docMk/>
            <pc:sldMk cId="3177628278" sldId="308"/>
            <ac:spMk id="2" creationId="{C871EF23-39C6-451E-A8B3-9F58804A3B7E}"/>
          </ac:spMkLst>
        </pc:spChg>
        <pc:spChg chg="add mod">
          <ac:chgData name="João Rafael" userId="3ffbbe4898256e6c" providerId="LiveId" clId="{A9550DEC-3F3A-4A54-8C85-A307E81B373F}" dt="2021-03-06T21:17:59.010" v="4914" actId="1076"/>
          <ac:spMkLst>
            <pc:docMk/>
            <pc:sldMk cId="3177628278" sldId="308"/>
            <ac:spMk id="4" creationId="{028C8250-7865-4724-A97A-4375C5244B38}"/>
          </ac:spMkLst>
        </pc:spChg>
        <pc:graphicFrameChg chg="add mod">
          <ac:chgData name="João Rafael" userId="3ffbbe4898256e6c" providerId="LiveId" clId="{A9550DEC-3F3A-4A54-8C85-A307E81B373F}" dt="2021-03-06T21:17:35.677" v="4909"/>
          <ac:graphicFrameMkLst>
            <pc:docMk/>
            <pc:sldMk cId="3177628278" sldId="308"/>
            <ac:graphicFrameMk id="5" creationId="{05BE1F64-FED3-48A6-AC33-BA5BFC4E605E}"/>
          </ac:graphicFrameMkLst>
        </pc:graphicFrameChg>
        <pc:picChg chg="add mod">
          <ac:chgData name="João Rafael" userId="3ffbbe4898256e6c" providerId="LiveId" clId="{A9550DEC-3F3A-4A54-8C85-A307E81B373F}" dt="2021-03-06T21:17:52.844" v="4912" actId="1076"/>
          <ac:picMkLst>
            <pc:docMk/>
            <pc:sldMk cId="3177628278" sldId="308"/>
            <ac:picMk id="3" creationId="{7F67923D-CD05-4997-B746-2EBD40947648}"/>
          </ac:picMkLst>
        </pc:picChg>
        <pc:picChg chg="add mod">
          <ac:chgData name="João Rafael" userId="3ffbbe4898256e6c" providerId="LiveId" clId="{A9550DEC-3F3A-4A54-8C85-A307E81B373F}" dt="2021-03-06T21:17:38.719" v="4910"/>
          <ac:picMkLst>
            <pc:docMk/>
            <pc:sldMk cId="3177628278" sldId="308"/>
            <ac:picMk id="6" creationId="{AA255D52-002C-4C41-84CF-18F73386B79A}"/>
          </ac:picMkLst>
        </pc:picChg>
      </pc:sldChg>
      <pc:sldChg chg="modSp new mod">
        <pc:chgData name="João Rafael" userId="3ffbbe4898256e6c" providerId="LiveId" clId="{A9550DEC-3F3A-4A54-8C85-A307E81B373F}" dt="2021-03-07T23:07:56.644" v="5678" actId="20577"/>
        <pc:sldMkLst>
          <pc:docMk/>
          <pc:sldMk cId="1032443634" sldId="309"/>
        </pc:sldMkLst>
        <pc:spChg chg="mod">
          <ac:chgData name="João Rafael" userId="3ffbbe4898256e6c" providerId="LiveId" clId="{A9550DEC-3F3A-4A54-8C85-A307E81B373F}" dt="2021-03-07T23:07:33.120" v="5590"/>
          <ac:spMkLst>
            <pc:docMk/>
            <pc:sldMk cId="1032443634" sldId="309"/>
            <ac:spMk id="2" creationId="{313AB1AE-17DE-439F-9DF2-FB093F35309F}"/>
          </ac:spMkLst>
        </pc:spChg>
        <pc:spChg chg="mod">
          <ac:chgData name="João Rafael" userId="3ffbbe4898256e6c" providerId="LiveId" clId="{A9550DEC-3F3A-4A54-8C85-A307E81B373F}" dt="2021-03-07T23:07:56.644" v="5678" actId="20577"/>
          <ac:spMkLst>
            <pc:docMk/>
            <pc:sldMk cId="1032443634" sldId="309"/>
            <ac:spMk id="3" creationId="{A5085E67-A33E-468F-999A-721F64BC079D}"/>
          </ac:spMkLst>
        </pc:spChg>
      </pc:sldChg>
      <pc:sldChg chg="new del ord">
        <pc:chgData name="João Rafael" userId="3ffbbe4898256e6c" providerId="LiveId" clId="{A9550DEC-3F3A-4A54-8C85-A307E81B373F}" dt="2021-03-06T21:31:43.954" v="5040" actId="47"/>
        <pc:sldMkLst>
          <pc:docMk/>
          <pc:sldMk cId="1424613031" sldId="309"/>
        </pc:sldMkLst>
      </pc:sldChg>
      <pc:sldChg chg="addSp delSp modSp new mod">
        <pc:chgData name="João Rafael" userId="3ffbbe4898256e6c" providerId="LiveId" clId="{A9550DEC-3F3A-4A54-8C85-A307E81B373F}" dt="2021-03-07T23:26:33.241" v="5730" actId="1076"/>
        <pc:sldMkLst>
          <pc:docMk/>
          <pc:sldMk cId="2619904372" sldId="310"/>
        </pc:sldMkLst>
        <pc:spChg chg="mod">
          <ac:chgData name="João Rafael" userId="3ffbbe4898256e6c" providerId="LiveId" clId="{A9550DEC-3F3A-4A54-8C85-A307E81B373F}" dt="2021-03-07T23:24:05.037" v="5697" actId="6549"/>
          <ac:spMkLst>
            <pc:docMk/>
            <pc:sldMk cId="2619904372" sldId="310"/>
            <ac:spMk id="2" creationId="{FB2503AA-A1E8-4534-A407-7398C060431B}"/>
          </ac:spMkLst>
        </pc:spChg>
        <pc:spChg chg="del">
          <ac:chgData name="João Rafael" userId="3ffbbe4898256e6c" providerId="LiveId" clId="{A9550DEC-3F3A-4A54-8C85-A307E81B373F}" dt="2021-03-07T23:24:07.584" v="5698" actId="478"/>
          <ac:spMkLst>
            <pc:docMk/>
            <pc:sldMk cId="2619904372" sldId="310"/>
            <ac:spMk id="3" creationId="{BCA7B53B-F411-44B0-A58F-AA4F6B2DACC7}"/>
          </ac:spMkLst>
        </pc:spChg>
        <pc:picChg chg="add mod">
          <ac:chgData name="João Rafael" userId="3ffbbe4898256e6c" providerId="LiveId" clId="{A9550DEC-3F3A-4A54-8C85-A307E81B373F}" dt="2021-03-07T23:25:56.876" v="5714" actId="1076"/>
          <ac:picMkLst>
            <pc:docMk/>
            <pc:sldMk cId="2619904372" sldId="310"/>
            <ac:picMk id="5" creationId="{899806AD-E888-42C0-BCFD-6F8DD6307795}"/>
          </ac:picMkLst>
        </pc:picChg>
        <pc:picChg chg="add mod">
          <ac:chgData name="João Rafael" userId="3ffbbe4898256e6c" providerId="LiveId" clId="{A9550DEC-3F3A-4A54-8C85-A307E81B373F}" dt="2021-03-07T23:25:57.980" v="5715" actId="1076"/>
          <ac:picMkLst>
            <pc:docMk/>
            <pc:sldMk cId="2619904372" sldId="310"/>
            <ac:picMk id="7" creationId="{93C1B839-B5E0-41FD-90C0-8A39897B5A0F}"/>
          </ac:picMkLst>
        </pc:picChg>
        <pc:picChg chg="add mod">
          <ac:chgData name="João Rafael" userId="3ffbbe4898256e6c" providerId="LiveId" clId="{A9550DEC-3F3A-4A54-8C85-A307E81B373F}" dt="2021-03-07T23:26:32.502" v="5729" actId="1076"/>
          <ac:picMkLst>
            <pc:docMk/>
            <pc:sldMk cId="2619904372" sldId="310"/>
            <ac:picMk id="9" creationId="{BF0C11E5-2136-4D43-878A-1048D4AF2D53}"/>
          </ac:picMkLst>
        </pc:picChg>
        <pc:picChg chg="add mod">
          <ac:chgData name="João Rafael" userId="3ffbbe4898256e6c" providerId="LiveId" clId="{A9550DEC-3F3A-4A54-8C85-A307E81B373F}" dt="2021-03-07T23:26:33.241" v="5730" actId="1076"/>
          <ac:picMkLst>
            <pc:docMk/>
            <pc:sldMk cId="2619904372" sldId="310"/>
            <ac:picMk id="11" creationId="{0E8933AE-6EF2-4872-A830-9979D0FDAD88}"/>
          </ac:picMkLst>
        </pc:picChg>
      </pc:sldChg>
      <pc:sldChg chg="addSp modSp new mod">
        <pc:chgData name="João Rafael" userId="3ffbbe4898256e6c" providerId="LiveId" clId="{A9550DEC-3F3A-4A54-8C85-A307E81B373F}" dt="2021-03-07T23:28:19.285" v="5758" actId="1076"/>
        <pc:sldMkLst>
          <pc:docMk/>
          <pc:sldMk cId="966632643" sldId="311"/>
        </pc:sldMkLst>
        <pc:picChg chg="add mod">
          <ac:chgData name="João Rafael" userId="3ffbbe4898256e6c" providerId="LiveId" clId="{A9550DEC-3F3A-4A54-8C85-A307E81B373F}" dt="2021-03-07T23:26:57.676" v="5735" actId="1076"/>
          <ac:picMkLst>
            <pc:docMk/>
            <pc:sldMk cId="966632643" sldId="311"/>
            <ac:picMk id="3" creationId="{DB7179CD-2286-4C77-8B75-92CCCEDCEE14}"/>
          </ac:picMkLst>
        </pc:picChg>
        <pc:picChg chg="add mod">
          <ac:chgData name="João Rafael" userId="3ffbbe4898256e6c" providerId="LiveId" clId="{A9550DEC-3F3A-4A54-8C85-A307E81B373F}" dt="2021-03-07T23:27:14.159" v="5742" actId="14100"/>
          <ac:picMkLst>
            <pc:docMk/>
            <pc:sldMk cId="966632643" sldId="311"/>
            <ac:picMk id="5" creationId="{BC8526EF-622C-48E4-82D9-7C011A486E0A}"/>
          </ac:picMkLst>
        </pc:picChg>
        <pc:picChg chg="add mod">
          <ac:chgData name="João Rafael" userId="3ffbbe4898256e6c" providerId="LiveId" clId="{A9550DEC-3F3A-4A54-8C85-A307E81B373F}" dt="2021-03-07T23:27:27.850" v="5747" actId="14100"/>
          <ac:picMkLst>
            <pc:docMk/>
            <pc:sldMk cId="966632643" sldId="311"/>
            <ac:picMk id="7" creationId="{88A53F25-F7EB-4783-9095-13E67AA0E0C9}"/>
          </ac:picMkLst>
        </pc:picChg>
        <pc:picChg chg="add mod">
          <ac:chgData name="João Rafael" userId="3ffbbe4898256e6c" providerId="LiveId" clId="{A9550DEC-3F3A-4A54-8C85-A307E81B373F}" dt="2021-03-07T23:27:45.563" v="5753" actId="1076"/>
          <ac:picMkLst>
            <pc:docMk/>
            <pc:sldMk cId="966632643" sldId="311"/>
            <ac:picMk id="9" creationId="{317FB5E2-2631-4953-9FA6-5B0A31EA953B}"/>
          </ac:picMkLst>
        </pc:picChg>
        <pc:picChg chg="add mod">
          <ac:chgData name="João Rafael" userId="3ffbbe4898256e6c" providerId="LiveId" clId="{A9550DEC-3F3A-4A54-8C85-A307E81B373F}" dt="2021-03-07T23:28:19.285" v="5758" actId="1076"/>
          <ac:picMkLst>
            <pc:docMk/>
            <pc:sldMk cId="966632643" sldId="311"/>
            <ac:picMk id="12" creationId="{E576AB4A-4BE5-4FBA-B7ED-C3D62D2BDA62}"/>
          </ac:picMkLst>
        </pc:picChg>
      </pc:sldChg>
    </pc:docChg>
  </pc:docChgLst>
  <pc:docChgLst>
    <pc:chgData name="João Rafael" userId="3ffbbe4898256e6c" providerId="LiveId" clId="{12156381-4882-47D4-9A62-494CCF53DCC0}"/>
    <pc:docChg chg="undo custSel modSld">
      <pc:chgData name="João Rafael" userId="3ffbbe4898256e6c" providerId="LiveId" clId="{12156381-4882-47D4-9A62-494CCF53DCC0}" dt="2021-03-16T05:02:30.916" v="11"/>
      <pc:docMkLst>
        <pc:docMk/>
      </pc:docMkLst>
      <pc:sldChg chg="modSp">
        <pc:chgData name="João Rafael" userId="3ffbbe4898256e6c" providerId="LiveId" clId="{12156381-4882-47D4-9A62-494CCF53DCC0}" dt="2021-03-11T02:22:06.021" v="1" actId="1076"/>
        <pc:sldMkLst>
          <pc:docMk/>
          <pc:sldMk cId="1485985573" sldId="258"/>
        </pc:sldMkLst>
        <pc:picChg chg="mod">
          <ac:chgData name="João Rafael" userId="3ffbbe4898256e6c" providerId="LiveId" clId="{12156381-4882-47D4-9A62-494CCF53DCC0}" dt="2021-03-11T02:22:06.021" v="1" actId="1076"/>
          <ac:picMkLst>
            <pc:docMk/>
            <pc:sldMk cId="1485985573" sldId="258"/>
            <ac:picMk id="3080" creationId="{53D20263-C905-4CC9-8A98-4AC169C06531}"/>
          </ac:picMkLst>
        </pc:picChg>
      </pc:sldChg>
      <pc:sldChg chg="modSp">
        <pc:chgData name="João Rafael" userId="3ffbbe4898256e6c" providerId="LiveId" clId="{12156381-4882-47D4-9A62-494CCF53DCC0}" dt="2021-03-13T15:44:07.319" v="6" actId="1076"/>
        <pc:sldMkLst>
          <pc:docMk/>
          <pc:sldMk cId="3970531275" sldId="266"/>
        </pc:sldMkLst>
        <pc:picChg chg="mod">
          <ac:chgData name="João Rafael" userId="3ffbbe4898256e6c" providerId="LiveId" clId="{12156381-4882-47D4-9A62-494CCF53DCC0}" dt="2021-03-13T15:44:07.319" v="6" actId="1076"/>
          <ac:picMkLst>
            <pc:docMk/>
            <pc:sldMk cId="3970531275" sldId="266"/>
            <ac:picMk id="6" creationId="{D7E87561-9D78-49EF-B850-6A11475602C0}"/>
          </ac:picMkLst>
        </pc:picChg>
      </pc:sldChg>
      <pc:sldChg chg="modSp mod">
        <pc:chgData name="João Rafael" userId="3ffbbe4898256e6c" providerId="LiveId" clId="{12156381-4882-47D4-9A62-494CCF53DCC0}" dt="2021-03-12T01:59:19.702" v="4" actId="14100"/>
        <pc:sldMkLst>
          <pc:docMk/>
          <pc:sldMk cId="751679935" sldId="288"/>
        </pc:sldMkLst>
        <pc:picChg chg="mod">
          <ac:chgData name="João Rafael" userId="3ffbbe4898256e6c" providerId="LiveId" clId="{12156381-4882-47D4-9A62-494CCF53DCC0}" dt="2021-03-12T01:59:19.702" v="4" actId="14100"/>
          <ac:picMkLst>
            <pc:docMk/>
            <pc:sldMk cId="751679935" sldId="288"/>
            <ac:picMk id="6" creationId="{8C965F71-51D6-49ED-992E-C88A6E205DF2}"/>
          </ac:picMkLst>
        </pc:picChg>
      </pc:sldChg>
      <pc:sldChg chg="modSp mod">
        <pc:chgData name="João Rafael" userId="3ffbbe4898256e6c" providerId="LiveId" clId="{12156381-4882-47D4-9A62-494CCF53DCC0}" dt="2021-03-16T01:38:17.185" v="8" actId="1076"/>
        <pc:sldMkLst>
          <pc:docMk/>
          <pc:sldMk cId="797988115" sldId="290"/>
        </pc:sldMkLst>
        <pc:spChg chg="mod">
          <ac:chgData name="João Rafael" userId="3ffbbe4898256e6c" providerId="LiveId" clId="{12156381-4882-47D4-9A62-494CCF53DCC0}" dt="2021-03-16T01:38:17.185" v="8" actId="1076"/>
          <ac:spMkLst>
            <pc:docMk/>
            <pc:sldMk cId="797988115" sldId="290"/>
            <ac:spMk id="18" creationId="{C1A87E23-7EBD-44D2-961B-57ADC403BEDD}"/>
          </ac:spMkLst>
        </pc:spChg>
      </pc:sldChg>
      <pc:sldChg chg="modSp">
        <pc:chgData name="João Rafael" userId="3ffbbe4898256e6c" providerId="LiveId" clId="{12156381-4882-47D4-9A62-494CCF53DCC0}" dt="2021-03-16T04:55:25.002" v="9" actId="20578"/>
        <pc:sldMkLst>
          <pc:docMk/>
          <pc:sldMk cId="2212492976" sldId="292"/>
        </pc:sldMkLst>
        <pc:spChg chg="mod">
          <ac:chgData name="João Rafael" userId="3ffbbe4898256e6c" providerId="LiveId" clId="{12156381-4882-47D4-9A62-494CCF53DCC0}" dt="2021-03-16T04:55:25.002" v="9" actId="20578"/>
          <ac:spMkLst>
            <pc:docMk/>
            <pc:sldMk cId="2212492976" sldId="292"/>
            <ac:spMk id="7" creationId="{8E8203BF-BA26-47B4-A188-9A7A15DAF087}"/>
          </ac:spMkLst>
        </pc:spChg>
      </pc:sldChg>
      <pc:sldChg chg="modSp mod">
        <pc:chgData name="João Rafael" userId="3ffbbe4898256e6c" providerId="LiveId" clId="{12156381-4882-47D4-9A62-494CCF53DCC0}" dt="2021-03-11T04:40:06.609" v="2" actId="1076"/>
        <pc:sldMkLst>
          <pc:docMk/>
          <pc:sldMk cId="3363447375" sldId="301"/>
        </pc:sldMkLst>
        <pc:spChg chg="mod">
          <ac:chgData name="João Rafael" userId="3ffbbe4898256e6c" providerId="LiveId" clId="{12156381-4882-47D4-9A62-494CCF53DCC0}" dt="2021-03-11T04:40:06.609" v="2" actId="1076"/>
          <ac:spMkLst>
            <pc:docMk/>
            <pc:sldMk cId="3363447375" sldId="301"/>
            <ac:spMk id="7" creationId="{95BF6585-68A2-4A7A-9B40-ACF89EB7EC6A}"/>
          </ac:spMkLst>
        </pc:spChg>
      </pc:sldChg>
      <pc:sldChg chg="modSp mod">
        <pc:chgData name="João Rafael" userId="3ffbbe4898256e6c" providerId="LiveId" clId="{12156381-4882-47D4-9A62-494CCF53DCC0}" dt="2021-03-16T05:02:30.916" v="11"/>
        <pc:sldMkLst>
          <pc:docMk/>
          <pc:sldMk cId="3177628278" sldId="308"/>
        </pc:sldMkLst>
        <pc:spChg chg="mod">
          <ac:chgData name="João Rafael" userId="3ffbbe4898256e6c" providerId="LiveId" clId="{12156381-4882-47D4-9A62-494CCF53DCC0}" dt="2021-03-16T05:02:30.916" v="11"/>
          <ac:spMkLst>
            <pc:docMk/>
            <pc:sldMk cId="3177628278" sldId="308"/>
            <ac:spMk id="4" creationId="{028C8250-7865-4724-A97A-4375C5244B3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41365247-CF53-4F37-8A83-07488029BEC5}" type="datetimeFigureOut">
              <a:rPr lang="pt-PT" smtClean="0"/>
              <a:t>06/05/2021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2006701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41365247-CF53-4F37-8A83-07488029BEC5}" type="datetimeFigureOut">
              <a:rPr lang="pt-PT" smtClean="0"/>
              <a:t>06/05/2021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397698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41365247-CF53-4F37-8A83-07488029BEC5}" type="datetimeFigureOut">
              <a:rPr lang="pt-PT" smtClean="0"/>
              <a:t>06/05/2021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259133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41365247-CF53-4F37-8A83-07488029BEC5}" type="datetimeFigureOut">
              <a:rPr lang="pt-PT" smtClean="0"/>
              <a:t>06/05/2021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4025641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41365247-CF53-4F37-8A83-07488029BEC5}" type="datetimeFigureOut">
              <a:rPr lang="pt-PT" smtClean="0"/>
              <a:t>06/05/2021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44986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41365247-CF53-4F37-8A83-07488029BEC5}" type="datetimeFigureOut">
              <a:rPr lang="pt-PT" smtClean="0"/>
              <a:t>06/05/2021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2051647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Content Placeholder 3"/>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Content Placeholder 5"/>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41365247-CF53-4F37-8A83-07488029BEC5}" type="datetimeFigureOut">
              <a:rPr lang="pt-PT" smtClean="0"/>
              <a:t>06/05/2021</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425696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41365247-CF53-4F37-8A83-07488029BEC5}" type="datetimeFigureOut">
              <a:rPr lang="pt-PT" smtClean="0"/>
              <a:t>06/05/2021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397861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65247-CF53-4F37-8A83-07488029BEC5}" type="datetimeFigureOut">
              <a:rPr lang="pt-PT" smtClean="0"/>
              <a:t>06/05/2021</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3068143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41365247-CF53-4F37-8A83-07488029BEC5}" type="datetimeFigureOut">
              <a:rPr lang="pt-PT" smtClean="0"/>
              <a:t>06/05/2021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3227184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41365247-CF53-4F37-8A83-07488029BEC5}" type="datetimeFigureOut">
              <a:rPr lang="pt-PT" smtClean="0"/>
              <a:t>06/05/2021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EF6778D9-15A6-4ADB-9B9C-CA101F83766C}" type="slidenum">
              <a:rPr lang="pt-PT" smtClean="0"/>
              <a:t>‹#›</a:t>
            </a:fld>
            <a:endParaRPr lang="pt-PT"/>
          </a:p>
        </p:txBody>
      </p:sp>
    </p:spTree>
    <p:extLst>
      <p:ext uri="{BB962C8B-B14F-4D97-AF65-F5344CB8AC3E}">
        <p14:creationId xmlns:p14="http://schemas.microsoft.com/office/powerpoint/2010/main" val="120220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65247-CF53-4F37-8A83-07488029BEC5}" type="datetimeFigureOut">
              <a:rPr lang="pt-PT" smtClean="0"/>
              <a:t>06/05/2021</a:t>
            </a:fld>
            <a:endParaRPr lang="pt-P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778D9-15A6-4ADB-9B9C-CA101F83766C}" type="slidenum">
              <a:rPr lang="pt-PT" smtClean="0"/>
              <a:t>‹#›</a:t>
            </a:fld>
            <a:endParaRPr lang="pt-PT"/>
          </a:p>
        </p:txBody>
      </p:sp>
    </p:spTree>
    <p:extLst>
      <p:ext uri="{BB962C8B-B14F-4D97-AF65-F5344CB8AC3E}">
        <p14:creationId xmlns:p14="http://schemas.microsoft.com/office/powerpoint/2010/main" val="23195347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g2esports.com/?r=EU"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5.png"/><Relationship Id="rId5" Type="http://schemas.openxmlformats.org/officeDocument/2006/relationships/image" Target="../media/image25.png"/><Relationship Id="rId10" Type="http://schemas.openxmlformats.org/officeDocument/2006/relationships/image" Target="../media/image44.jpeg"/><Relationship Id="rId4" Type="http://schemas.openxmlformats.org/officeDocument/2006/relationships/image" Target="../media/image18.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0.png"/><Relationship Id="rId3" Type="http://schemas.openxmlformats.org/officeDocument/2006/relationships/image" Target="../media/image25.png"/><Relationship Id="rId7" Type="http://schemas.openxmlformats.org/officeDocument/2006/relationships/image" Target="../media/image16.png"/><Relationship Id="rId12" Type="http://schemas.openxmlformats.org/officeDocument/2006/relationships/image" Target="../media/image32.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9.png"/><Relationship Id="rId7" Type="http://schemas.openxmlformats.org/officeDocument/2006/relationships/image" Target="../media/image41.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4.jpe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hyperlink" Target="https://www.youtube.com/playlist?list=PLyQvIOxTaHdQi9b3_nB8zfFtPphmihmH_" TargetMode="External"/><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hyperlink" Target="https://www.youtube.com/playlist?list=PLyQvIOxTaHdSYEqGXdMDJ906wGKnzLeOI"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9.jpeg"/><Relationship Id="rId7"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33.png"/><Relationship Id="rId9"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13.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7A17F5-057C-4CB7-BA6D-D7E326BA3C41}"/>
              </a:ext>
            </a:extLst>
          </p:cNvPr>
          <p:cNvSpPr>
            <a:spLocks noGrp="1"/>
          </p:cNvSpPr>
          <p:nvPr>
            <p:ph type="ctrTitle"/>
          </p:nvPr>
        </p:nvSpPr>
        <p:spPr/>
        <p:txBody>
          <a:bodyPr/>
          <a:lstStyle/>
          <a:p>
            <a:r>
              <a:rPr lang="pt-PT" dirty="0" err="1">
                <a:latin typeface="Arial" panose="020B0604020202020204" pitchFamily="34" charset="0"/>
                <a:cs typeface="Arial" panose="020B0604020202020204" pitchFamily="34" charset="0"/>
              </a:rPr>
              <a:t>Mockup</a:t>
            </a:r>
            <a:r>
              <a:rPr lang="pt-PT" dirty="0">
                <a:latin typeface="Arial" panose="020B0604020202020204" pitchFamily="34" charset="0"/>
                <a:cs typeface="Arial" panose="020B0604020202020204" pitchFamily="34" charset="0"/>
              </a:rPr>
              <a:t> site Html</a:t>
            </a:r>
            <a:br>
              <a:rPr lang="pt-PT" dirty="0">
                <a:latin typeface="Arial" panose="020B0604020202020204" pitchFamily="34" charset="0"/>
                <a:cs typeface="Arial" panose="020B0604020202020204" pitchFamily="34" charset="0"/>
              </a:rPr>
            </a:br>
            <a:endParaRPr lang="pt-PT" dirty="0">
              <a:latin typeface="Arial" panose="020B0604020202020204" pitchFamily="34" charset="0"/>
              <a:cs typeface="Arial" panose="020B0604020202020204" pitchFamily="34" charset="0"/>
            </a:endParaRPr>
          </a:p>
        </p:txBody>
      </p:sp>
      <p:sp>
        <p:nvSpPr>
          <p:cNvPr id="3" name="Subtítulo 2">
            <a:extLst>
              <a:ext uri="{FF2B5EF4-FFF2-40B4-BE49-F238E27FC236}">
                <a16:creationId xmlns:a16="http://schemas.microsoft.com/office/drawing/2014/main" id="{60B48163-286A-46D5-B84D-BC14ECDF3E87}"/>
              </a:ext>
            </a:extLst>
          </p:cNvPr>
          <p:cNvSpPr>
            <a:spLocks noGrp="1"/>
          </p:cNvSpPr>
          <p:nvPr>
            <p:ph type="subTitle" idx="1"/>
          </p:nvPr>
        </p:nvSpPr>
        <p:spPr>
          <a:xfrm>
            <a:off x="1524000" y="4658996"/>
            <a:ext cx="9144000" cy="1655762"/>
          </a:xfrm>
        </p:spPr>
        <p:txBody>
          <a:bodyPr>
            <a:normAutofit/>
          </a:bodyPr>
          <a:lstStyle/>
          <a:p>
            <a:r>
              <a:rPr lang="pt-PT" dirty="0">
                <a:latin typeface="Arial" panose="020B0604020202020204" pitchFamily="34" charset="0"/>
                <a:cs typeface="Arial" panose="020B0604020202020204" pitchFamily="34" charset="0"/>
              </a:rPr>
              <a:t>Sistemas de Informação II</a:t>
            </a:r>
          </a:p>
          <a:p>
            <a:r>
              <a:rPr lang="pt-PT" sz="2400" dirty="0">
                <a:latin typeface="Arial" panose="020B0604020202020204" pitchFamily="34" charset="0"/>
                <a:cs typeface="Arial" panose="020B0604020202020204" pitchFamily="34" charset="0"/>
              </a:rPr>
              <a:t>José Faria | Armindo Barbosa </a:t>
            </a:r>
          </a:p>
          <a:p>
            <a:r>
              <a:rPr lang="pt-PT" sz="2400" dirty="0">
                <a:latin typeface="Arial" panose="020B0604020202020204" pitchFamily="34" charset="0"/>
                <a:cs typeface="Arial" panose="020B0604020202020204" pitchFamily="34" charset="0"/>
              </a:rPr>
              <a:t>João Gonçalves | up201707323</a:t>
            </a:r>
          </a:p>
          <a:p>
            <a:endParaRPr lang="pt-PT" dirty="0"/>
          </a:p>
        </p:txBody>
      </p:sp>
      <p:pic>
        <p:nvPicPr>
          <p:cNvPr id="4" name="Imagem 3" descr="Uma imagem com texto&#10;&#10;Descrição gerada automaticamente">
            <a:extLst>
              <a:ext uri="{FF2B5EF4-FFF2-40B4-BE49-F238E27FC236}">
                <a16:creationId xmlns:a16="http://schemas.microsoft.com/office/drawing/2014/main" id="{A27E153E-0A77-4E06-BF90-B992E5CE27A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2028" y="2078196"/>
            <a:ext cx="4487943" cy="2701607"/>
          </a:xfrm>
          <a:prstGeom prst="rect">
            <a:avLst/>
          </a:prstGeom>
        </p:spPr>
      </p:pic>
    </p:spTree>
    <p:extLst>
      <p:ext uri="{BB962C8B-B14F-4D97-AF65-F5344CB8AC3E}">
        <p14:creationId xmlns:p14="http://schemas.microsoft.com/office/powerpoint/2010/main" val="120503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4" name="Tabela 4">
            <a:extLst>
              <a:ext uri="{FF2B5EF4-FFF2-40B4-BE49-F238E27FC236}">
                <a16:creationId xmlns:a16="http://schemas.microsoft.com/office/drawing/2014/main" id="{6612A992-7192-4316-90AB-E31068D95B16}"/>
              </a:ext>
            </a:extLst>
          </p:cNvPr>
          <p:cNvGraphicFramePr>
            <a:graphicFrameLocks noGrp="1"/>
          </p:cNvGraphicFramePr>
          <p:nvPr>
            <p:extLst>
              <p:ext uri="{D42A27DB-BD31-4B8C-83A1-F6EECF244321}">
                <p14:modId xmlns:p14="http://schemas.microsoft.com/office/powerpoint/2010/main" val="3949355240"/>
              </p:ext>
            </p:extLst>
          </p:nvPr>
        </p:nvGraphicFramePr>
        <p:xfrm>
          <a:off x="3979392" y="1630154"/>
          <a:ext cx="4217670" cy="370840"/>
        </p:xfrm>
        <a:graphic>
          <a:graphicData uri="http://schemas.openxmlformats.org/drawingml/2006/table">
            <a:tbl>
              <a:tblPr firstRow="1" bandRow="1">
                <a:tableStyleId>{5C22544A-7EE6-4342-B048-85BDC9FD1C3A}</a:tableStyleId>
              </a:tblPr>
              <a:tblGrid>
                <a:gridCol w="2108835">
                  <a:extLst>
                    <a:ext uri="{9D8B030D-6E8A-4147-A177-3AD203B41FA5}">
                      <a16:colId xmlns:a16="http://schemas.microsoft.com/office/drawing/2014/main" val="2350336015"/>
                    </a:ext>
                  </a:extLst>
                </a:gridCol>
                <a:gridCol w="2108835">
                  <a:extLst>
                    <a:ext uri="{9D8B030D-6E8A-4147-A177-3AD203B41FA5}">
                      <a16:colId xmlns:a16="http://schemas.microsoft.com/office/drawing/2014/main" val="1083840505"/>
                    </a:ext>
                  </a:extLst>
                </a:gridCol>
              </a:tblGrid>
              <a:tr h="370840">
                <a:tc>
                  <a:txBody>
                    <a:bodyPr/>
                    <a:lstStyle/>
                    <a:p>
                      <a:pPr algn="ctr"/>
                      <a:r>
                        <a:rPr lang="pt-PT" dirty="0">
                          <a:solidFill>
                            <a:srgbClr val="00E5BF"/>
                          </a:solidFill>
                          <a:latin typeface="Arial" panose="020B0604020202020204" pitchFamily="34" charset="0"/>
                          <a:cs typeface="Arial" panose="020B0604020202020204" pitchFamily="34" charset="0"/>
                        </a:rPr>
                        <a:t>Eu LCS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a:latin typeface="Arial" panose="020B0604020202020204" pitchFamily="34" charset="0"/>
                          <a:cs typeface="Arial" panose="020B0604020202020204" pitchFamily="34" charset="0"/>
                        </a:rPr>
                        <a:t>LEC</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78213433"/>
                  </a:ext>
                </a:extLst>
              </a:tr>
            </a:tbl>
          </a:graphicData>
        </a:graphic>
      </p:graphicFrame>
      <p:sp>
        <p:nvSpPr>
          <p:cNvPr id="5" name="CaixaDeTexto 4">
            <a:extLst>
              <a:ext uri="{FF2B5EF4-FFF2-40B4-BE49-F238E27FC236}">
                <a16:creationId xmlns:a16="http://schemas.microsoft.com/office/drawing/2014/main" id="{58E2965E-1A84-48E0-891F-8CE5983A0A25}"/>
              </a:ext>
            </a:extLst>
          </p:cNvPr>
          <p:cNvSpPr txBox="1"/>
          <p:nvPr/>
        </p:nvSpPr>
        <p:spPr>
          <a:xfrm>
            <a:off x="1080000" y="2188080"/>
            <a:ext cx="1346200" cy="2103120"/>
          </a:xfrm>
          <a:prstGeom prst="rect">
            <a:avLst/>
          </a:prstGeom>
          <a:solidFill>
            <a:srgbClr val="050019">
              <a:alpha val="41000"/>
            </a:srgbClr>
          </a:solidFill>
        </p:spPr>
        <p:txBody>
          <a:bodyPr wrap="square" rtlCol="0">
            <a:spAutoFit/>
          </a:bodyPr>
          <a:lstStyle/>
          <a:p>
            <a:endParaRPr lang="pt-PT" dirty="0"/>
          </a:p>
        </p:txBody>
      </p:sp>
      <p:sp>
        <p:nvSpPr>
          <p:cNvPr id="6" name="CaixaDeTexto 5">
            <a:extLst>
              <a:ext uri="{FF2B5EF4-FFF2-40B4-BE49-F238E27FC236}">
                <a16:creationId xmlns:a16="http://schemas.microsoft.com/office/drawing/2014/main" id="{A135CF4C-F1C5-4D4E-9E8F-2CD62F027930}"/>
              </a:ext>
            </a:extLst>
          </p:cNvPr>
          <p:cNvSpPr txBox="1"/>
          <p:nvPr/>
        </p:nvSpPr>
        <p:spPr>
          <a:xfrm>
            <a:off x="2817982" y="2187021"/>
            <a:ext cx="1346200" cy="2103120"/>
          </a:xfrm>
          <a:prstGeom prst="rect">
            <a:avLst/>
          </a:prstGeom>
          <a:solidFill>
            <a:srgbClr val="050019">
              <a:alpha val="41000"/>
            </a:srgbClr>
          </a:solidFill>
        </p:spPr>
        <p:txBody>
          <a:bodyPr wrap="square" rtlCol="0">
            <a:spAutoFit/>
          </a:bodyPr>
          <a:lstStyle/>
          <a:p>
            <a:endParaRPr lang="pt-PT" dirty="0"/>
          </a:p>
        </p:txBody>
      </p:sp>
      <p:sp>
        <p:nvSpPr>
          <p:cNvPr id="7" name="CaixaDeTexto 6">
            <a:extLst>
              <a:ext uri="{FF2B5EF4-FFF2-40B4-BE49-F238E27FC236}">
                <a16:creationId xmlns:a16="http://schemas.microsoft.com/office/drawing/2014/main" id="{D097C61B-CBB7-4B2E-911B-F5EF137BA059}"/>
              </a:ext>
            </a:extLst>
          </p:cNvPr>
          <p:cNvSpPr txBox="1"/>
          <p:nvPr/>
        </p:nvSpPr>
        <p:spPr>
          <a:xfrm>
            <a:off x="4553999" y="2191066"/>
            <a:ext cx="1346200" cy="2103120"/>
          </a:xfrm>
          <a:prstGeom prst="rect">
            <a:avLst/>
          </a:prstGeom>
          <a:solidFill>
            <a:srgbClr val="050019">
              <a:alpha val="41000"/>
            </a:srgbClr>
          </a:solidFill>
        </p:spPr>
        <p:txBody>
          <a:bodyPr wrap="square" rtlCol="0">
            <a:spAutoFit/>
          </a:bodyPr>
          <a:lstStyle/>
          <a:p>
            <a:endParaRPr lang="pt-PT" dirty="0"/>
          </a:p>
        </p:txBody>
      </p:sp>
      <p:sp>
        <p:nvSpPr>
          <p:cNvPr id="8" name="CaixaDeTexto 7">
            <a:extLst>
              <a:ext uri="{FF2B5EF4-FFF2-40B4-BE49-F238E27FC236}">
                <a16:creationId xmlns:a16="http://schemas.microsoft.com/office/drawing/2014/main" id="{147CD269-9773-4900-B81F-19AD78928084}"/>
              </a:ext>
            </a:extLst>
          </p:cNvPr>
          <p:cNvSpPr txBox="1"/>
          <p:nvPr/>
        </p:nvSpPr>
        <p:spPr>
          <a:xfrm>
            <a:off x="6280429" y="2199317"/>
            <a:ext cx="1346200" cy="2103120"/>
          </a:xfrm>
          <a:prstGeom prst="rect">
            <a:avLst/>
          </a:prstGeom>
          <a:solidFill>
            <a:srgbClr val="050019">
              <a:alpha val="41000"/>
            </a:srgbClr>
          </a:solidFill>
        </p:spPr>
        <p:txBody>
          <a:bodyPr wrap="square" rtlCol="0">
            <a:spAutoFit/>
          </a:bodyPr>
          <a:lstStyle/>
          <a:p>
            <a:endParaRPr lang="pt-PT" dirty="0"/>
          </a:p>
        </p:txBody>
      </p:sp>
      <p:sp>
        <p:nvSpPr>
          <p:cNvPr id="9" name="CaixaDeTexto 8">
            <a:extLst>
              <a:ext uri="{FF2B5EF4-FFF2-40B4-BE49-F238E27FC236}">
                <a16:creationId xmlns:a16="http://schemas.microsoft.com/office/drawing/2014/main" id="{10E3DE66-3F34-4B51-94DC-F03A0CAFF419}"/>
              </a:ext>
            </a:extLst>
          </p:cNvPr>
          <p:cNvSpPr txBox="1"/>
          <p:nvPr/>
        </p:nvSpPr>
        <p:spPr>
          <a:xfrm>
            <a:off x="8004914" y="2187021"/>
            <a:ext cx="1346200" cy="2103120"/>
          </a:xfrm>
          <a:prstGeom prst="rect">
            <a:avLst/>
          </a:prstGeom>
          <a:solidFill>
            <a:srgbClr val="050019">
              <a:alpha val="41000"/>
            </a:srgbClr>
          </a:solidFill>
        </p:spPr>
        <p:txBody>
          <a:bodyPr wrap="square" rtlCol="0">
            <a:spAutoFit/>
          </a:bodyPr>
          <a:lstStyle/>
          <a:p>
            <a:endParaRPr lang="pt-PT" dirty="0"/>
          </a:p>
        </p:txBody>
      </p:sp>
      <p:sp>
        <p:nvSpPr>
          <p:cNvPr id="10" name="CaixaDeTexto 9">
            <a:extLst>
              <a:ext uri="{FF2B5EF4-FFF2-40B4-BE49-F238E27FC236}">
                <a16:creationId xmlns:a16="http://schemas.microsoft.com/office/drawing/2014/main" id="{180A9CE2-5F0B-4721-AB44-7E396736A2BA}"/>
              </a:ext>
            </a:extLst>
          </p:cNvPr>
          <p:cNvSpPr txBox="1"/>
          <p:nvPr/>
        </p:nvSpPr>
        <p:spPr>
          <a:xfrm>
            <a:off x="9742613" y="2187021"/>
            <a:ext cx="1346200" cy="2103120"/>
          </a:xfrm>
          <a:prstGeom prst="rect">
            <a:avLst/>
          </a:prstGeom>
          <a:solidFill>
            <a:srgbClr val="050019">
              <a:alpha val="41000"/>
            </a:srgbClr>
          </a:solidFill>
        </p:spPr>
        <p:txBody>
          <a:bodyPr wrap="square" rtlCol="0">
            <a:spAutoFit/>
          </a:bodyPr>
          <a:lstStyle/>
          <a:p>
            <a:endParaRPr lang="pt-PT" dirty="0"/>
          </a:p>
        </p:txBody>
      </p:sp>
      <p:sp>
        <p:nvSpPr>
          <p:cNvPr id="11" name="CaixaDeTexto 10">
            <a:extLst>
              <a:ext uri="{FF2B5EF4-FFF2-40B4-BE49-F238E27FC236}">
                <a16:creationId xmlns:a16="http://schemas.microsoft.com/office/drawing/2014/main" id="{1E3C9AE2-0B93-4332-B557-8036A65B80AB}"/>
              </a:ext>
            </a:extLst>
          </p:cNvPr>
          <p:cNvSpPr txBox="1"/>
          <p:nvPr/>
        </p:nvSpPr>
        <p:spPr>
          <a:xfrm>
            <a:off x="1079479" y="4528768"/>
            <a:ext cx="1346200" cy="2103120"/>
          </a:xfrm>
          <a:prstGeom prst="rect">
            <a:avLst/>
          </a:prstGeom>
          <a:solidFill>
            <a:srgbClr val="050019">
              <a:alpha val="41000"/>
            </a:srgbClr>
          </a:solidFill>
        </p:spPr>
        <p:txBody>
          <a:bodyPr wrap="square" rtlCol="0">
            <a:spAutoFit/>
          </a:bodyPr>
          <a:lstStyle/>
          <a:p>
            <a:endParaRPr lang="pt-PT" dirty="0"/>
          </a:p>
        </p:txBody>
      </p:sp>
      <p:sp>
        <p:nvSpPr>
          <p:cNvPr id="12" name="CaixaDeTexto 11">
            <a:extLst>
              <a:ext uri="{FF2B5EF4-FFF2-40B4-BE49-F238E27FC236}">
                <a16:creationId xmlns:a16="http://schemas.microsoft.com/office/drawing/2014/main" id="{E0A11342-69CD-401F-8B6C-894DD6F30D29}"/>
              </a:ext>
            </a:extLst>
          </p:cNvPr>
          <p:cNvSpPr txBox="1"/>
          <p:nvPr/>
        </p:nvSpPr>
        <p:spPr>
          <a:xfrm>
            <a:off x="2817985" y="4528768"/>
            <a:ext cx="1346200" cy="2103120"/>
          </a:xfrm>
          <a:prstGeom prst="rect">
            <a:avLst/>
          </a:prstGeom>
          <a:solidFill>
            <a:srgbClr val="050019">
              <a:alpha val="41000"/>
            </a:srgbClr>
          </a:solidFill>
        </p:spPr>
        <p:txBody>
          <a:bodyPr wrap="square" rtlCol="0">
            <a:spAutoFit/>
          </a:bodyPr>
          <a:lstStyle/>
          <a:p>
            <a:endParaRPr lang="pt-PT" dirty="0"/>
          </a:p>
        </p:txBody>
      </p:sp>
      <p:sp>
        <p:nvSpPr>
          <p:cNvPr id="13" name="CaixaDeTexto 12">
            <a:extLst>
              <a:ext uri="{FF2B5EF4-FFF2-40B4-BE49-F238E27FC236}">
                <a16:creationId xmlns:a16="http://schemas.microsoft.com/office/drawing/2014/main" id="{0E84855E-58BE-4FE9-A89A-6BAC6A6734BF}"/>
              </a:ext>
            </a:extLst>
          </p:cNvPr>
          <p:cNvSpPr txBox="1"/>
          <p:nvPr/>
        </p:nvSpPr>
        <p:spPr>
          <a:xfrm>
            <a:off x="4554000" y="4538561"/>
            <a:ext cx="1346200" cy="2103120"/>
          </a:xfrm>
          <a:prstGeom prst="rect">
            <a:avLst/>
          </a:prstGeom>
          <a:solidFill>
            <a:srgbClr val="050019">
              <a:alpha val="41000"/>
            </a:srgbClr>
          </a:solidFill>
        </p:spPr>
        <p:txBody>
          <a:bodyPr wrap="square" rtlCol="0">
            <a:spAutoFit/>
          </a:bodyPr>
          <a:lstStyle/>
          <a:p>
            <a:endParaRPr lang="pt-PT" dirty="0"/>
          </a:p>
        </p:txBody>
      </p:sp>
      <p:sp>
        <p:nvSpPr>
          <p:cNvPr id="14" name="CaixaDeTexto 13">
            <a:extLst>
              <a:ext uri="{FF2B5EF4-FFF2-40B4-BE49-F238E27FC236}">
                <a16:creationId xmlns:a16="http://schemas.microsoft.com/office/drawing/2014/main" id="{A7EBAADB-838E-4713-BF88-CA37E62CF6DB}"/>
              </a:ext>
            </a:extLst>
          </p:cNvPr>
          <p:cNvSpPr txBox="1"/>
          <p:nvPr/>
        </p:nvSpPr>
        <p:spPr>
          <a:xfrm>
            <a:off x="6292800" y="4538561"/>
            <a:ext cx="1346200" cy="2103120"/>
          </a:xfrm>
          <a:prstGeom prst="rect">
            <a:avLst/>
          </a:prstGeom>
          <a:solidFill>
            <a:srgbClr val="050019">
              <a:alpha val="41000"/>
            </a:srgbClr>
          </a:solidFill>
        </p:spPr>
        <p:txBody>
          <a:bodyPr wrap="square" rtlCol="0">
            <a:spAutoFit/>
          </a:bodyPr>
          <a:lstStyle/>
          <a:p>
            <a:endParaRPr lang="pt-PT" dirty="0"/>
          </a:p>
        </p:txBody>
      </p:sp>
      <p:sp>
        <p:nvSpPr>
          <p:cNvPr id="15" name="CaixaDeTexto 14">
            <a:extLst>
              <a:ext uri="{FF2B5EF4-FFF2-40B4-BE49-F238E27FC236}">
                <a16:creationId xmlns:a16="http://schemas.microsoft.com/office/drawing/2014/main" id="{AECB3DEA-28F3-471A-B620-AE18C77CF310}"/>
              </a:ext>
            </a:extLst>
          </p:cNvPr>
          <p:cNvSpPr txBox="1"/>
          <p:nvPr/>
        </p:nvSpPr>
        <p:spPr>
          <a:xfrm>
            <a:off x="8004914" y="4528768"/>
            <a:ext cx="1346200" cy="2103120"/>
          </a:xfrm>
          <a:prstGeom prst="rect">
            <a:avLst/>
          </a:prstGeom>
          <a:solidFill>
            <a:srgbClr val="050019">
              <a:alpha val="41000"/>
            </a:srgbClr>
          </a:solidFill>
        </p:spPr>
        <p:txBody>
          <a:bodyPr wrap="square" rtlCol="0">
            <a:spAutoFit/>
          </a:bodyPr>
          <a:lstStyle/>
          <a:p>
            <a:endParaRPr lang="pt-PT" dirty="0"/>
          </a:p>
        </p:txBody>
      </p:sp>
      <p:sp>
        <p:nvSpPr>
          <p:cNvPr id="16" name="CaixaDeTexto 15">
            <a:extLst>
              <a:ext uri="{FF2B5EF4-FFF2-40B4-BE49-F238E27FC236}">
                <a16:creationId xmlns:a16="http://schemas.microsoft.com/office/drawing/2014/main" id="{564046A7-04A6-453B-ACD9-6C97F58A44BD}"/>
              </a:ext>
            </a:extLst>
          </p:cNvPr>
          <p:cNvSpPr txBox="1"/>
          <p:nvPr/>
        </p:nvSpPr>
        <p:spPr>
          <a:xfrm>
            <a:off x="9766800" y="4528768"/>
            <a:ext cx="1346200" cy="2103120"/>
          </a:xfrm>
          <a:prstGeom prst="rect">
            <a:avLst/>
          </a:prstGeom>
          <a:solidFill>
            <a:srgbClr val="050019">
              <a:alpha val="41000"/>
            </a:srgbClr>
          </a:solidFill>
        </p:spPr>
        <p:txBody>
          <a:bodyPr wrap="square" rtlCol="0">
            <a:spAutoFit/>
          </a:bodyPr>
          <a:lstStyle/>
          <a:p>
            <a:endParaRPr lang="pt-PT" dirty="0"/>
          </a:p>
        </p:txBody>
      </p:sp>
      <p:pic>
        <p:nvPicPr>
          <p:cNvPr id="4098" name="Picture 2">
            <a:extLst>
              <a:ext uri="{FF2B5EF4-FFF2-40B4-BE49-F238E27FC236}">
                <a16:creationId xmlns:a16="http://schemas.microsoft.com/office/drawing/2014/main" id="{52205231-03B3-410E-AD73-1D2AC0621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589" y="2430829"/>
            <a:ext cx="939567" cy="9395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E9E1F653-4E81-4681-9E97-C8482F7FC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301" y="2430829"/>
            <a:ext cx="939567" cy="9395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E1587E3E-F037-40DA-8001-775872771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764" y="2430828"/>
            <a:ext cx="939567" cy="9395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C803E4AC-C85D-4C5C-AFD4-86DF00DB5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764" y="4742181"/>
            <a:ext cx="939567" cy="9395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CE69557D-FA21-465F-A64D-011A6E5CD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264" y="4737895"/>
            <a:ext cx="939567" cy="9395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5FBA1135-2935-4B1F-8AC2-3CE3EA974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7844" y="2430795"/>
            <a:ext cx="939567" cy="9395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962B8DDC-2E82-4628-8FCD-A8F6BAB3E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4922" y="4732052"/>
            <a:ext cx="939567" cy="9395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BA9D1FC-A6FB-4A5E-BAFC-B2633C951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300" y="4737894"/>
            <a:ext cx="939567" cy="939567"/>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5FA1F794-2ACF-432F-AB0D-78B5D5100BD3}"/>
              </a:ext>
            </a:extLst>
          </p:cNvPr>
          <p:cNvSpPr txBox="1"/>
          <p:nvPr/>
        </p:nvSpPr>
        <p:spPr>
          <a:xfrm>
            <a:off x="1260395" y="3539074"/>
            <a:ext cx="985410"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Spring </a:t>
            </a:r>
          </a:p>
          <a:p>
            <a:pPr algn="ctr"/>
            <a:r>
              <a:rPr lang="pt-PT" b="1" dirty="0">
                <a:latin typeface="Arial" panose="020B0604020202020204" pitchFamily="34" charset="0"/>
                <a:cs typeface="Arial" panose="020B0604020202020204" pitchFamily="34" charset="0"/>
              </a:rPr>
              <a:t>2013</a:t>
            </a:r>
          </a:p>
        </p:txBody>
      </p:sp>
      <p:sp>
        <p:nvSpPr>
          <p:cNvPr id="31" name="CaixaDeTexto 30">
            <a:extLst>
              <a:ext uri="{FF2B5EF4-FFF2-40B4-BE49-F238E27FC236}">
                <a16:creationId xmlns:a16="http://schemas.microsoft.com/office/drawing/2014/main" id="{2C775DEA-6651-47BD-9C8F-D7C733EA8199}"/>
              </a:ext>
            </a:extLst>
          </p:cNvPr>
          <p:cNvSpPr txBox="1"/>
          <p:nvPr/>
        </p:nvSpPr>
        <p:spPr>
          <a:xfrm>
            <a:off x="1167144" y="5829630"/>
            <a:ext cx="1165805" cy="646331"/>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Summer</a:t>
            </a:r>
            <a:r>
              <a:rPr lang="pt-PT" dirty="0">
                <a:latin typeface="Arial" panose="020B0604020202020204" pitchFamily="34" charset="0"/>
                <a:cs typeface="Arial" panose="020B0604020202020204" pitchFamily="34" charset="0"/>
              </a:rPr>
              <a:t> </a:t>
            </a:r>
          </a:p>
          <a:p>
            <a:pPr algn="ctr"/>
            <a:r>
              <a:rPr lang="pt-PT" b="1" dirty="0">
                <a:latin typeface="Arial" panose="020B0604020202020204" pitchFamily="34" charset="0"/>
                <a:cs typeface="Arial" panose="020B0604020202020204" pitchFamily="34" charset="0"/>
              </a:rPr>
              <a:t>2013</a:t>
            </a:r>
          </a:p>
        </p:txBody>
      </p:sp>
      <p:sp>
        <p:nvSpPr>
          <p:cNvPr id="32" name="CaixaDeTexto 31">
            <a:extLst>
              <a:ext uri="{FF2B5EF4-FFF2-40B4-BE49-F238E27FC236}">
                <a16:creationId xmlns:a16="http://schemas.microsoft.com/office/drawing/2014/main" id="{AD78A443-5543-46B2-9817-51652921604E}"/>
              </a:ext>
            </a:extLst>
          </p:cNvPr>
          <p:cNvSpPr txBox="1"/>
          <p:nvPr/>
        </p:nvSpPr>
        <p:spPr>
          <a:xfrm>
            <a:off x="2998379" y="3524277"/>
            <a:ext cx="985410"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Spring </a:t>
            </a:r>
          </a:p>
          <a:p>
            <a:pPr algn="ctr"/>
            <a:r>
              <a:rPr lang="pt-PT" b="1" dirty="0">
                <a:latin typeface="Arial" panose="020B0604020202020204" pitchFamily="34" charset="0"/>
                <a:cs typeface="Arial" panose="020B0604020202020204" pitchFamily="34" charset="0"/>
              </a:rPr>
              <a:t>2014</a:t>
            </a:r>
          </a:p>
        </p:txBody>
      </p:sp>
      <p:sp>
        <p:nvSpPr>
          <p:cNvPr id="33" name="CaixaDeTexto 32">
            <a:extLst>
              <a:ext uri="{FF2B5EF4-FFF2-40B4-BE49-F238E27FC236}">
                <a16:creationId xmlns:a16="http://schemas.microsoft.com/office/drawing/2014/main" id="{AC503EF1-0FD0-48E0-8969-1B79B86B620E}"/>
              </a:ext>
            </a:extLst>
          </p:cNvPr>
          <p:cNvSpPr txBox="1"/>
          <p:nvPr/>
        </p:nvSpPr>
        <p:spPr>
          <a:xfrm>
            <a:off x="4737581" y="3539075"/>
            <a:ext cx="985410"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Spring </a:t>
            </a:r>
          </a:p>
          <a:p>
            <a:pPr algn="ctr"/>
            <a:r>
              <a:rPr lang="pt-PT" b="1" dirty="0">
                <a:latin typeface="Arial" panose="020B0604020202020204" pitchFamily="34" charset="0"/>
                <a:cs typeface="Arial" panose="020B0604020202020204" pitchFamily="34" charset="0"/>
              </a:rPr>
              <a:t>2015</a:t>
            </a:r>
          </a:p>
        </p:txBody>
      </p:sp>
      <p:sp>
        <p:nvSpPr>
          <p:cNvPr id="34" name="CaixaDeTexto 33">
            <a:extLst>
              <a:ext uri="{FF2B5EF4-FFF2-40B4-BE49-F238E27FC236}">
                <a16:creationId xmlns:a16="http://schemas.microsoft.com/office/drawing/2014/main" id="{AC463655-6B50-49BA-8E37-8705715FD9AB}"/>
              </a:ext>
            </a:extLst>
          </p:cNvPr>
          <p:cNvSpPr txBox="1"/>
          <p:nvPr/>
        </p:nvSpPr>
        <p:spPr>
          <a:xfrm>
            <a:off x="6471395" y="3539076"/>
            <a:ext cx="985410"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Spring </a:t>
            </a:r>
          </a:p>
          <a:p>
            <a:pPr algn="ctr"/>
            <a:r>
              <a:rPr lang="pt-PT" b="1" dirty="0">
                <a:latin typeface="Arial" panose="020B0604020202020204" pitchFamily="34" charset="0"/>
                <a:cs typeface="Arial" panose="020B0604020202020204" pitchFamily="34" charset="0"/>
              </a:rPr>
              <a:t>2016</a:t>
            </a:r>
          </a:p>
        </p:txBody>
      </p:sp>
      <p:sp>
        <p:nvSpPr>
          <p:cNvPr id="35" name="CaixaDeTexto 34">
            <a:extLst>
              <a:ext uri="{FF2B5EF4-FFF2-40B4-BE49-F238E27FC236}">
                <a16:creationId xmlns:a16="http://schemas.microsoft.com/office/drawing/2014/main" id="{31203E3A-CEF0-4F69-906D-F158BD04FEB7}"/>
              </a:ext>
            </a:extLst>
          </p:cNvPr>
          <p:cNvSpPr txBox="1"/>
          <p:nvPr/>
        </p:nvSpPr>
        <p:spPr>
          <a:xfrm>
            <a:off x="8185309" y="3524278"/>
            <a:ext cx="985410"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Spring </a:t>
            </a:r>
          </a:p>
          <a:p>
            <a:pPr algn="ctr"/>
            <a:r>
              <a:rPr lang="pt-PT" b="1" dirty="0">
                <a:latin typeface="Arial" panose="020B0604020202020204" pitchFamily="34" charset="0"/>
                <a:cs typeface="Arial" panose="020B0604020202020204" pitchFamily="34" charset="0"/>
              </a:rPr>
              <a:t>2017</a:t>
            </a:r>
          </a:p>
        </p:txBody>
      </p:sp>
      <p:sp>
        <p:nvSpPr>
          <p:cNvPr id="36" name="CaixaDeTexto 35">
            <a:extLst>
              <a:ext uri="{FF2B5EF4-FFF2-40B4-BE49-F238E27FC236}">
                <a16:creationId xmlns:a16="http://schemas.microsoft.com/office/drawing/2014/main" id="{778E6EF5-C2C4-4FAF-AAD8-6EE269A10A9B}"/>
              </a:ext>
            </a:extLst>
          </p:cNvPr>
          <p:cNvSpPr txBox="1"/>
          <p:nvPr/>
        </p:nvSpPr>
        <p:spPr>
          <a:xfrm>
            <a:off x="9944922" y="3539076"/>
            <a:ext cx="985410"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Spring </a:t>
            </a:r>
          </a:p>
          <a:p>
            <a:pPr algn="ctr"/>
            <a:r>
              <a:rPr lang="pt-PT" b="1" dirty="0">
                <a:latin typeface="Arial" panose="020B0604020202020204" pitchFamily="34" charset="0"/>
                <a:cs typeface="Arial" panose="020B0604020202020204" pitchFamily="34" charset="0"/>
              </a:rPr>
              <a:t>2018</a:t>
            </a:r>
          </a:p>
        </p:txBody>
      </p:sp>
      <p:sp>
        <p:nvSpPr>
          <p:cNvPr id="37" name="CaixaDeTexto 36">
            <a:extLst>
              <a:ext uri="{FF2B5EF4-FFF2-40B4-BE49-F238E27FC236}">
                <a16:creationId xmlns:a16="http://schemas.microsoft.com/office/drawing/2014/main" id="{E181F485-5B1F-4D1C-BC93-BDE048B1554B}"/>
              </a:ext>
            </a:extLst>
          </p:cNvPr>
          <p:cNvSpPr txBox="1"/>
          <p:nvPr/>
        </p:nvSpPr>
        <p:spPr>
          <a:xfrm>
            <a:off x="2908180" y="5828587"/>
            <a:ext cx="1165805" cy="646331"/>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Summer</a:t>
            </a:r>
            <a:r>
              <a:rPr lang="pt-PT" dirty="0">
                <a:latin typeface="Arial" panose="020B0604020202020204" pitchFamily="34" charset="0"/>
                <a:cs typeface="Arial" panose="020B0604020202020204" pitchFamily="34" charset="0"/>
              </a:rPr>
              <a:t> </a:t>
            </a:r>
          </a:p>
          <a:p>
            <a:pPr algn="ctr"/>
            <a:r>
              <a:rPr lang="pt-PT" b="1" dirty="0">
                <a:latin typeface="Arial" panose="020B0604020202020204" pitchFamily="34" charset="0"/>
                <a:cs typeface="Arial" panose="020B0604020202020204" pitchFamily="34" charset="0"/>
              </a:rPr>
              <a:t>2014</a:t>
            </a:r>
          </a:p>
        </p:txBody>
      </p:sp>
      <p:sp>
        <p:nvSpPr>
          <p:cNvPr id="39" name="CaixaDeTexto 38">
            <a:extLst>
              <a:ext uri="{FF2B5EF4-FFF2-40B4-BE49-F238E27FC236}">
                <a16:creationId xmlns:a16="http://schemas.microsoft.com/office/drawing/2014/main" id="{3FD5854F-047B-43BD-A6C2-37FC59E2879F}"/>
              </a:ext>
            </a:extLst>
          </p:cNvPr>
          <p:cNvSpPr txBox="1"/>
          <p:nvPr/>
        </p:nvSpPr>
        <p:spPr>
          <a:xfrm>
            <a:off x="4644197" y="5807641"/>
            <a:ext cx="1165805" cy="646331"/>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Summer</a:t>
            </a:r>
            <a:r>
              <a:rPr lang="pt-PT" dirty="0">
                <a:latin typeface="Arial" panose="020B0604020202020204" pitchFamily="34" charset="0"/>
                <a:cs typeface="Arial" panose="020B0604020202020204" pitchFamily="34" charset="0"/>
              </a:rPr>
              <a:t> </a:t>
            </a:r>
          </a:p>
          <a:p>
            <a:pPr algn="ctr"/>
            <a:r>
              <a:rPr lang="pt-PT" b="1" dirty="0">
                <a:latin typeface="Arial" panose="020B0604020202020204" pitchFamily="34" charset="0"/>
                <a:cs typeface="Arial" panose="020B0604020202020204" pitchFamily="34" charset="0"/>
              </a:rPr>
              <a:t>2015</a:t>
            </a:r>
          </a:p>
        </p:txBody>
      </p:sp>
      <p:sp>
        <p:nvSpPr>
          <p:cNvPr id="40" name="CaixaDeTexto 39">
            <a:extLst>
              <a:ext uri="{FF2B5EF4-FFF2-40B4-BE49-F238E27FC236}">
                <a16:creationId xmlns:a16="http://schemas.microsoft.com/office/drawing/2014/main" id="{8D9893D1-9659-439B-AED1-D324389F3B2C}"/>
              </a:ext>
            </a:extLst>
          </p:cNvPr>
          <p:cNvSpPr txBox="1"/>
          <p:nvPr/>
        </p:nvSpPr>
        <p:spPr>
          <a:xfrm>
            <a:off x="6380156" y="5811426"/>
            <a:ext cx="1165805" cy="646331"/>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Summer</a:t>
            </a:r>
            <a:r>
              <a:rPr lang="pt-PT" dirty="0">
                <a:latin typeface="Arial" panose="020B0604020202020204" pitchFamily="34" charset="0"/>
                <a:cs typeface="Arial" panose="020B0604020202020204" pitchFamily="34" charset="0"/>
              </a:rPr>
              <a:t> </a:t>
            </a:r>
          </a:p>
          <a:p>
            <a:pPr algn="ctr"/>
            <a:r>
              <a:rPr lang="pt-PT" b="1" dirty="0">
                <a:latin typeface="Arial" panose="020B0604020202020204" pitchFamily="34" charset="0"/>
                <a:cs typeface="Arial" panose="020B0604020202020204" pitchFamily="34" charset="0"/>
              </a:rPr>
              <a:t>2016</a:t>
            </a:r>
          </a:p>
        </p:txBody>
      </p:sp>
      <p:sp>
        <p:nvSpPr>
          <p:cNvPr id="41" name="CaixaDeTexto 40">
            <a:extLst>
              <a:ext uri="{FF2B5EF4-FFF2-40B4-BE49-F238E27FC236}">
                <a16:creationId xmlns:a16="http://schemas.microsoft.com/office/drawing/2014/main" id="{FDC98233-B1D1-43F5-BBE6-0C940A1D6F83}"/>
              </a:ext>
            </a:extLst>
          </p:cNvPr>
          <p:cNvSpPr txBox="1"/>
          <p:nvPr/>
        </p:nvSpPr>
        <p:spPr>
          <a:xfrm>
            <a:off x="8119997" y="5801718"/>
            <a:ext cx="1165805" cy="646331"/>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Summer</a:t>
            </a:r>
            <a:r>
              <a:rPr lang="pt-PT" dirty="0">
                <a:latin typeface="Arial" panose="020B0604020202020204" pitchFamily="34" charset="0"/>
                <a:cs typeface="Arial" panose="020B0604020202020204" pitchFamily="34" charset="0"/>
              </a:rPr>
              <a:t> </a:t>
            </a:r>
          </a:p>
          <a:p>
            <a:pPr algn="ctr"/>
            <a:r>
              <a:rPr lang="pt-PT" b="1" dirty="0">
                <a:latin typeface="Arial" panose="020B0604020202020204" pitchFamily="34" charset="0"/>
                <a:cs typeface="Arial" panose="020B0604020202020204" pitchFamily="34" charset="0"/>
              </a:rPr>
              <a:t>2017</a:t>
            </a:r>
          </a:p>
        </p:txBody>
      </p:sp>
      <p:sp>
        <p:nvSpPr>
          <p:cNvPr id="42" name="CaixaDeTexto 41">
            <a:extLst>
              <a:ext uri="{FF2B5EF4-FFF2-40B4-BE49-F238E27FC236}">
                <a16:creationId xmlns:a16="http://schemas.microsoft.com/office/drawing/2014/main" id="{B99EC6A7-EB85-4F97-847F-00AE40A7BDEC}"/>
              </a:ext>
            </a:extLst>
          </p:cNvPr>
          <p:cNvSpPr txBox="1"/>
          <p:nvPr/>
        </p:nvSpPr>
        <p:spPr>
          <a:xfrm>
            <a:off x="9854724" y="5828588"/>
            <a:ext cx="1165805" cy="646331"/>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Summer</a:t>
            </a:r>
            <a:r>
              <a:rPr lang="pt-PT" dirty="0">
                <a:latin typeface="Arial" panose="020B0604020202020204" pitchFamily="34" charset="0"/>
                <a:cs typeface="Arial" panose="020B0604020202020204" pitchFamily="34" charset="0"/>
              </a:rPr>
              <a:t> </a:t>
            </a:r>
          </a:p>
          <a:p>
            <a:pPr algn="ctr"/>
            <a:r>
              <a:rPr lang="pt-PT" b="1" dirty="0">
                <a:latin typeface="Arial" panose="020B0604020202020204" pitchFamily="34" charset="0"/>
                <a:cs typeface="Arial" panose="020B0604020202020204" pitchFamily="34" charset="0"/>
              </a:rPr>
              <a:t>2018</a:t>
            </a:r>
          </a:p>
        </p:txBody>
      </p:sp>
      <p:sp>
        <p:nvSpPr>
          <p:cNvPr id="29" name="Seta: Para Baixo 28">
            <a:extLst>
              <a:ext uri="{FF2B5EF4-FFF2-40B4-BE49-F238E27FC236}">
                <a16:creationId xmlns:a16="http://schemas.microsoft.com/office/drawing/2014/main" id="{369FEC12-A529-48C8-86A3-CBC46D03922D}"/>
              </a:ext>
            </a:extLst>
          </p:cNvPr>
          <p:cNvSpPr/>
          <p:nvPr/>
        </p:nvSpPr>
        <p:spPr>
          <a:xfrm rot="2721660">
            <a:off x="9170719" y="1153485"/>
            <a:ext cx="797125" cy="914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3" name="CaixaDeTexto 42">
            <a:extLst>
              <a:ext uri="{FF2B5EF4-FFF2-40B4-BE49-F238E27FC236}">
                <a16:creationId xmlns:a16="http://schemas.microsoft.com/office/drawing/2014/main" id="{AB01F4C3-EFB3-47CC-B283-505ACE5BAA1A}"/>
              </a:ext>
            </a:extLst>
          </p:cNvPr>
          <p:cNvSpPr txBox="1"/>
          <p:nvPr/>
        </p:nvSpPr>
        <p:spPr>
          <a:xfrm>
            <a:off x="10538459" y="1005783"/>
            <a:ext cx="1532975" cy="1477328"/>
          </a:xfrm>
          <a:prstGeom prst="rect">
            <a:avLst/>
          </a:prstGeom>
          <a:noFill/>
        </p:spPr>
        <p:txBody>
          <a:bodyPr wrap="square" rtlCol="0">
            <a:spAutoFit/>
          </a:bodyPr>
          <a:lstStyle/>
          <a:p>
            <a:r>
              <a:rPr lang="pt-PT" dirty="0"/>
              <a:t>Ao clicar na equipa vencedora irá para a pagina da equipa </a:t>
            </a:r>
          </a:p>
        </p:txBody>
      </p:sp>
      <p:graphicFrame>
        <p:nvGraphicFramePr>
          <p:cNvPr id="46" name="Tabela 4">
            <a:extLst>
              <a:ext uri="{FF2B5EF4-FFF2-40B4-BE49-F238E27FC236}">
                <a16:creationId xmlns:a16="http://schemas.microsoft.com/office/drawing/2014/main" id="{97BF396B-DB3C-462C-8FFE-1A975ECAEB8F}"/>
              </a:ext>
            </a:extLst>
          </p:cNvPr>
          <p:cNvGraphicFramePr>
            <a:graphicFrameLocks noGrp="1"/>
          </p:cNvGraphicFramePr>
          <p:nvPr>
            <p:extLst>
              <p:ext uri="{D42A27DB-BD31-4B8C-83A1-F6EECF244321}">
                <p14:modId xmlns:p14="http://schemas.microsoft.com/office/powerpoint/2010/main" val="3511557786"/>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B113C15A-5207-4005-A77A-41C48B5FAB8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pic>
        <p:nvPicPr>
          <p:cNvPr id="4102" name="Picture 6">
            <a:extLst>
              <a:ext uri="{FF2B5EF4-FFF2-40B4-BE49-F238E27FC236}">
                <a16:creationId xmlns:a16="http://schemas.microsoft.com/office/drawing/2014/main" id="{7BD5389A-2CB6-4475-AC26-3AA716BCBA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2493" y="2425648"/>
            <a:ext cx="939600" cy="9396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a:extLst>
              <a:ext uri="{FF2B5EF4-FFF2-40B4-BE49-F238E27FC236}">
                <a16:creationId xmlns:a16="http://schemas.microsoft.com/office/drawing/2014/main" id="{3BB2C9AC-A97D-4AED-8BE6-A4819ED79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4835" y="4731422"/>
            <a:ext cx="939600" cy="9396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a:extLst>
              <a:ext uri="{FF2B5EF4-FFF2-40B4-BE49-F238E27FC236}">
                <a16:creationId xmlns:a16="http://schemas.microsoft.com/office/drawing/2014/main" id="{2F28DBE7-0037-4263-97F9-37CE2F250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395" y="4731422"/>
            <a:ext cx="939600" cy="9396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a:extLst>
              <a:ext uri="{FF2B5EF4-FFF2-40B4-BE49-F238E27FC236}">
                <a16:creationId xmlns:a16="http://schemas.microsoft.com/office/drawing/2014/main" id="{9EE60CDF-4D23-4055-879D-87A9BC6DE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6035" y="2425648"/>
            <a:ext cx="939600" cy="939600"/>
          </a:xfrm>
          <a:prstGeom prst="rect">
            <a:avLst/>
          </a:prstGeom>
          <a:noFill/>
          <a:extLst>
            <a:ext uri="{909E8E84-426E-40DD-AFC4-6F175D3DCCD1}">
              <a14:hiddenFill xmlns:a14="http://schemas.microsoft.com/office/drawing/2010/main">
                <a:solidFill>
                  <a:srgbClr val="FFFFFF"/>
                </a:solidFill>
              </a14:hiddenFill>
            </a:ext>
          </a:extLst>
        </p:spPr>
      </p:pic>
      <p:sp>
        <p:nvSpPr>
          <p:cNvPr id="44" name="CaixaDeTexto 43">
            <a:extLst>
              <a:ext uri="{FF2B5EF4-FFF2-40B4-BE49-F238E27FC236}">
                <a16:creationId xmlns:a16="http://schemas.microsoft.com/office/drawing/2014/main" id="{9ABCF8F6-9363-4DE6-A44B-D0F215373A16}"/>
              </a:ext>
            </a:extLst>
          </p:cNvPr>
          <p:cNvSpPr txBox="1"/>
          <p:nvPr/>
        </p:nvSpPr>
        <p:spPr>
          <a:xfrm>
            <a:off x="4225667" y="962861"/>
            <a:ext cx="3740666" cy="523220"/>
          </a:xfrm>
          <a:prstGeom prst="rect">
            <a:avLst/>
          </a:prstGeom>
          <a:noFill/>
        </p:spPr>
        <p:txBody>
          <a:bodyPr wrap="square" rtlCol="0">
            <a:spAutoFit/>
          </a:bodyPr>
          <a:lstStyle/>
          <a:p>
            <a:pPr algn="ctr"/>
            <a:r>
              <a:rPr lang="pt-PT" sz="2800" dirty="0"/>
              <a:t>WALL OF CHAMPIONS </a:t>
            </a:r>
          </a:p>
        </p:txBody>
      </p:sp>
      <p:cxnSp>
        <p:nvCxnSpPr>
          <p:cNvPr id="24" name="Conexão reta unidirecional 23">
            <a:extLst>
              <a:ext uri="{FF2B5EF4-FFF2-40B4-BE49-F238E27FC236}">
                <a16:creationId xmlns:a16="http://schemas.microsoft.com/office/drawing/2014/main" id="{C8182DEE-B02D-41AE-8B10-AC05A60C728D}"/>
              </a:ext>
            </a:extLst>
          </p:cNvPr>
          <p:cNvCxnSpPr>
            <a:cxnSpLocks/>
          </p:cNvCxnSpPr>
          <p:nvPr/>
        </p:nvCxnSpPr>
        <p:spPr>
          <a:xfrm>
            <a:off x="5810002" y="1394460"/>
            <a:ext cx="0" cy="2356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Conexão reta unidirecional 26">
            <a:extLst>
              <a:ext uri="{FF2B5EF4-FFF2-40B4-BE49-F238E27FC236}">
                <a16:creationId xmlns:a16="http://schemas.microsoft.com/office/drawing/2014/main" id="{8A8B019E-79ED-4E4A-B9C7-521C223AAE37}"/>
              </a:ext>
            </a:extLst>
          </p:cNvPr>
          <p:cNvCxnSpPr/>
          <p:nvPr/>
        </p:nvCxnSpPr>
        <p:spPr>
          <a:xfrm flipH="1">
            <a:off x="3979392" y="2091690"/>
            <a:ext cx="211660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exão reta unidirecional 29">
            <a:extLst>
              <a:ext uri="{FF2B5EF4-FFF2-40B4-BE49-F238E27FC236}">
                <a16:creationId xmlns:a16="http://schemas.microsoft.com/office/drawing/2014/main" id="{34000C65-06F5-428C-B5CB-E9299B2F0D04}"/>
              </a:ext>
            </a:extLst>
          </p:cNvPr>
          <p:cNvCxnSpPr/>
          <p:nvPr/>
        </p:nvCxnSpPr>
        <p:spPr>
          <a:xfrm flipV="1">
            <a:off x="3817620" y="1630154"/>
            <a:ext cx="0" cy="370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exão reta unidirecional 44">
            <a:extLst>
              <a:ext uri="{FF2B5EF4-FFF2-40B4-BE49-F238E27FC236}">
                <a16:creationId xmlns:a16="http://schemas.microsoft.com/office/drawing/2014/main" id="{BE1CBA3F-FDCF-4235-86C6-A3B791CEB00E}"/>
              </a:ext>
            </a:extLst>
          </p:cNvPr>
          <p:cNvCxnSpPr/>
          <p:nvPr/>
        </p:nvCxnSpPr>
        <p:spPr>
          <a:xfrm>
            <a:off x="914400" y="2199317"/>
            <a:ext cx="0" cy="21031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Conexão reta unidirecional 50">
            <a:extLst>
              <a:ext uri="{FF2B5EF4-FFF2-40B4-BE49-F238E27FC236}">
                <a16:creationId xmlns:a16="http://schemas.microsoft.com/office/drawing/2014/main" id="{231A34D4-7A6A-4B4E-B72D-CC9403872B32}"/>
              </a:ext>
            </a:extLst>
          </p:cNvPr>
          <p:cNvCxnSpPr/>
          <p:nvPr/>
        </p:nvCxnSpPr>
        <p:spPr>
          <a:xfrm>
            <a:off x="1079479" y="2000994"/>
            <a:ext cx="13462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Conexão reta unidirecional 52">
            <a:extLst>
              <a:ext uri="{FF2B5EF4-FFF2-40B4-BE49-F238E27FC236}">
                <a16:creationId xmlns:a16="http://schemas.microsoft.com/office/drawing/2014/main" id="{818FCA7C-2E08-4C48-AA22-12198323C344}"/>
              </a:ext>
            </a:extLst>
          </p:cNvPr>
          <p:cNvCxnSpPr/>
          <p:nvPr/>
        </p:nvCxnSpPr>
        <p:spPr>
          <a:xfrm>
            <a:off x="2425679" y="2937510"/>
            <a:ext cx="39230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Conexão reta unidirecional 54">
            <a:extLst>
              <a:ext uri="{FF2B5EF4-FFF2-40B4-BE49-F238E27FC236}">
                <a16:creationId xmlns:a16="http://schemas.microsoft.com/office/drawing/2014/main" id="{FC108385-4DDA-45F1-9F97-072EF7FD1F32}"/>
              </a:ext>
            </a:extLst>
          </p:cNvPr>
          <p:cNvCxnSpPr>
            <a:cxnSpLocks/>
          </p:cNvCxnSpPr>
          <p:nvPr/>
        </p:nvCxnSpPr>
        <p:spPr>
          <a:xfrm>
            <a:off x="2068830" y="4302437"/>
            <a:ext cx="0" cy="2263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exão reta unidirecional 57">
            <a:extLst>
              <a:ext uri="{FF2B5EF4-FFF2-40B4-BE49-F238E27FC236}">
                <a16:creationId xmlns:a16="http://schemas.microsoft.com/office/drawing/2014/main" id="{296F43CB-BE79-42EA-9891-335D766361B0}"/>
              </a:ext>
            </a:extLst>
          </p:cNvPr>
          <p:cNvCxnSpPr/>
          <p:nvPr/>
        </p:nvCxnSpPr>
        <p:spPr>
          <a:xfrm>
            <a:off x="2245805" y="4737894"/>
            <a:ext cx="0" cy="10735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CaixaDeTexto 58">
            <a:extLst>
              <a:ext uri="{FF2B5EF4-FFF2-40B4-BE49-F238E27FC236}">
                <a16:creationId xmlns:a16="http://schemas.microsoft.com/office/drawing/2014/main" id="{9B5BCC44-91CE-4213-BEA6-3D505D3869E8}"/>
              </a:ext>
            </a:extLst>
          </p:cNvPr>
          <p:cNvSpPr txBox="1"/>
          <p:nvPr/>
        </p:nvSpPr>
        <p:spPr>
          <a:xfrm>
            <a:off x="5868124" y="1324711"/>
            <a:ext cx="1045430" cy="369332"/>
          </a:xfrm>
          <a:prstGeom prst="rect">
            <a:avLst/>
          </a:prstGeom>
          <a:noFill/>
        </p:spPr>
        <p:txBody>
          <a:bodyPr wrap="square" rtlCol="0">
            <a:spAutoFit/>
          </a:bodyPr>
          <a:lstStyle/>
          <a:p>
            <a:r>
              <a:rPr lang="pt-PT" dirty="0"/>
              <a:t>20 </a:t>
            </a:r>
            <a:r>
              <a:rPr lang="pt-PT" dirty="0" err="1"/>
              <a:t>px</a:t>
            </a:r>
            <a:endParaRPr lang="pt-PT" dirty="0"/>
          </a:p>
        </p:txBody>
      </p:sp>
      <p:sp>
        <p:nvSpPr>
          <p:cNvPr id="60" name="CaixaDeTexto 59">
            <a:extLst>
              <a:ext uri="{FF2B5EF4-FFF2-40B4-BE49-F238E27FC236}">
                <a16:creationId xmlns:a16="http://schemas.microsoft.com/office/drawing/2014/main" id="{93822703-0232-4477-A20C-2614F97408FD}"/>
              </a:ext>
            </a:extLst>
          </p:cNvPr>
          <p:cNvSpPr txBox="1"/>
          <p:nvPr/>
        </p:nvSpPr>
        <p:spPr>
          <a:xfrm>
            <a:off x="2812716" y="1610668"/>
            <a:ext cx="817617" cy="369332"/>
          </a:xfrm>
          <a:prstGeom prst="rect">
            <a:avLst/>
          </a:prstGeom>
          <a:noFill/>
        </p:spPr>
        <p:txBody>
          <a:bodyPr wrap="square" rtlCol="0">
            <a:spAutoFit/>
          </a:bodyPr>
          <a:lstStyle/>
          <a:p>
            <a:r>
              <a:rPr lang="pt-PT" dirty="0"/>
              <a:t>50 </a:t>
            </a:r>
            <a:r>
              <a:rPr lang="pt-PT" dirty="0" err="1"/>
              <a:t>px</a:t>
            </a:r>
            <a:endParaRPr lang="pt-PT" dirty="0"/>
          </a:p>
        </p:txBody>
      </p:sp>
      <p:sp>
        <p:nvSpPr>
          <p:cNvPr id="61" name="CaixaDeTexto 60">
            <a:extLst>
              <a:ext uri="{FF2B5EF4-FFF2-40B4-BE49-F238E27FC236}">
                <a16:creationId xmlns:a16="http://schemas.microsoft.com/office/drawing/2014/main" id="{5CA97678-0869-4F33-B2C9-F9E4AF1F6B33}"/>
              </a:ext>
            </a:extLst>
          </p:cNvPr>
          <p:cNvSpPr txBox="1"/>
          <p:nvPr/>
        </p:nvSpPr>
        <p:spPr>
          <a:xfrm>
            <a:off x="6078009" y="1885624"/>
            <a:ext cx="1332986" cy="369332"/>
          </a:xfrm>
          <a:prstGeom prst="rect">
            <a:avLst/>
          </a:prstGeom>
          <a:noFill/>
        </p:spPr>
        <p:txBody>
          <a:bodyPr wrap="square" rtlCol="0">
            <a:spAutoFit/>
          </a:bodyPr>
          <a:lstStyle/>
          <a:p>
            <a:r>
              <a:rPr lang="pt-PT" dirty="0"/>
              <a:t>200 </a:t>
            </a:r>
            <a:r>
              <a:rPr lang="pt-PT" dirty="0" err="1"/>
              <a:t>px</a:t>
            </a:r>
            <a:endParaRPr lang="pt-PT" dirty="0"/>
          </a:p>
        </p:txBody>
      </p:sp>
      <p:sp>
        <p:nvSpPr>
          <p:cNvPr id="62" name="CaixaDeTexto 61">
            <a:extLst>
              <a:ext uri="{FF2B5EF4-FFF2-40B4-BE49-F238E27FC236}">
                <a16:creationId xmlns:a16="http://schemas.microsoft.com/office/drawing/2014/main" id="{A2367471-2F5B-46BD-9E21-7EDF0F773001}"/>
              </a:ext>
            </a:extLst>
          </p:cNvPr>
          <p:cNvSpPr txBox="1"/>
          <p:nvPr/>
        </p:nvSpPr>
        <p:spPr>
          <a:xfrm>
            <a:off x="1284589" y="1509377"/>
            <a:ext cx="1078659" cy="369332"/>
          </a:xfrm>
          <a:prstGeom prst="rect">
            <a:avLst/>
          </a:prstGeom>
          <a:noFill/>
        </p:spPr>
        <p:txBody>
          <a:bodyPr wrap="square" rtlCol="0">
            <a:spAutoFit/>
          </a:bodyPr>
          <a:lstStyle/>
          <a:p>
            <a:r>
              <a:rPr lang="pt-PT" dirty="0"/>
              <a:t>150 </a:t>
            </a:r>
            <a:r>
              <a:rPr lang="pt-PT" dirty="0" err="1"/>
              <a:t>px</a:t>
            </a:r>
            <a:endParaRPr lang="pt-PT" dirty="0"/>
          </a:p>
        </p:txBody>
      </p:sp>
      <p:sp>
        <p:nvSpPr>
          <p:cNvPr id="63" name="CaixaDeTexto 62">
            <a:extLst>
              <a:ext uri="{FF2B5EF4-FFF2-40B4-BE49-F238E27FC236}">
                <a16:creationId xmlns:a16="http://schemas.microsoft.com/office/drawing/2014/main" id="{BCDEE5CE-6BD4-4C0C-8B1B-74E3CE98432D}"/>
              </a:ext>
            </a:extLst>
          </p:cNvPr>
          <p:cNvSpPr txBox="1"/>
          <p:nvPr/>
        </p:nvSpPr>
        <p:spPr>
          <a:xfrm>
            <a:off x="119364" y="2704485"/>
            <a:ext cx="1000729" cy="369332"/>
          </a:xfrm>
          <a:prstGeom prst="rect">
            <a:avLst/>
          </a:prstGeom>
          <a:noFill/>
        </p:spPr>
        <p:txBody>
          <a:bodyPr wrap="square" rtlCol="0">
            <a:spAutoFit/>
          </a:bodyPr>
          <a:lstStyle/>
          <a:p>
            <a:r>
              <a:rPr lang="pt-PT" dirty="0"/>
              <a:t>250 </a:t>
            </a:r>
            <a:r>
              <a:rPr lang="pt-PT" dirty="0" err="1"/>
              <a:t>px</a:t>
            </a:r>
            <a:endParaRPr lang="pt-PT" dirty="0"/>
          </a:p>
        </p:txBody>
      </p:sp>
      <p:sp>
        <p:nvSpPr>
          <p:cNvPr id="4096" name="CaixaDeTexto 4095">
            <a:extLst>
              <a:ext uri="{FF2B5EF4-FFF2-40B4-BE49-F238E27FC236}">
                <a16:creationId xmlns:a16="http://schemas.microsoft.com/office/drawing/2014/main" id="{8E094F75-1458-491F-AF9D-7E16396186C4}"/>
              </a:ext>
            </a:extLst>
          </p:cNvPr>
          <p:cNvSpPr txBox="1"/>
          <p:nvPr/>
        </p:nvSpPr>
        <p:spPr>
          <a:xfrm>
            <a:off x="2332949" y="4302437"/>
            <a:ext cx="1053208" cy="369332"/>
          </a:xfrm>
          <a:prstGeom prst="rect">
            <a:avLst/>
          </a:prstGeom>
          <a:noFill/>
        </p:spPr>
        <p:txBody>
          <a:bodyPr wrap="square" rtlCol="0">
            <a:spAutoFit/>
          </a:bodyPr>
          <a:lstStyle/>
          <a:p>
            <a:r>
              <a:rPr lang="pt-PT" dirty="0"/>
              <a:t>30 </a:t>
            </a:r>
            <a:r>
              <a:rPr lang="pt-PT" dirty="0" err="1"/>
              <a:t>px</a:t>
            </a:r>
            <a:endParaRPr lang="pt-PT" dirty="0"/>
          </a:p>
        </p:txBody>
      </p:sp>
      <p:sp>
        <p:nvSpPr>
          <p:cNvPr id="4097" name="CaixaDeTexto 4096">
            <a:extLst>
              <a:ext uri="{FF2B5EF4-FFF2-40B4-BE49-F238E27FC236}">
                <a16:creationId xmlns:a16="http://schemas.microsoft.com/office/drawing/2014/main" id="{9D0A160A-575C-49A6-AD83-CC9AB104B7DB}"/>
              </a:ext>
            </a:extLst>
          </p:cNvPr>
          <p:cNvSpPr txBox="1"/>
          <p:nvPr/>
        </p:nvSpPr>
        <p:spPr>
          <a:xfrm>
            <a:off x="2231216" y="4993490"/>
            <a:ext cx="986453" cy="369332"/>
          </a:xfrm>
          <a:prstGeom prst="rect">
            <a:avLst/>
          </a:prstGeom>
          <a:noFill/>
        </p:spPr>
        <p:txBody>
          <a:bodyPr wrap="square" rtlCol="0">
            <a:spAutoFit/>
          </a:bodyPr>
          <a:lstStyle/>
          <a:p>
            <a:r>
              <a:rPr lang="pt-PT" dirty="0"/>
              <a:t>100 </a:t>
            </a:r>
            <a:r>
              <a:rPr lang="pt-PT" dirty="0" err="1"/>
              <a:t>px</a:t>
            </a:r>
            <a:endParaRPr lang="pt-PT" dirty="0"/>
          </a:p>
        </p:txBody>
      </p:sp>
      <p:cxnSp>
        <p:nvCxnSpPr>
          <p:cNvPr id="4101" name="Conexão reta unidirecional 4100">
            <a:extLst>
              <a:ext uri="{FF2B5EF4-FFF2-40B4-BE49-F238E27FC236}">
                <a16:creationId xmlns:a16="http://schemas.microsoft.com/office/drawing/2014/main" id="{564B1846-D553-41A0-9DDD-75E0965AD1F0}"/>
              </a:ext>
            </a:extLst>
          </p:cNvPr>
          <p:cNvCxnSpPr/>
          <p:nvPr/>
        </p:nvCxnSpPr>
        <p:spPr>
          <a:xfrm flipH="1">
            <a:off x="119364" y="5274660"/>
            <a:ext cx="79503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04" name="Conexão reta unidirecional 4103">
            <a:extLst>
              <a:ext uri="{FF2B5EF4-FFF2-40B4-BE49-F238E27FC236}">
                <a16:creationId xmlns:a16="http://schemas.microsoft.com/office/drawing/2014/main" id="{7EA7B284-566C-428C-984B-60AA1033B69B}"/>
              </a:ext>
            </a:extLst>
          </p:cNvPr>
          <p:cNvCxnSpPr/>
          <p:nvPr/>
        </p:nvCxnSpPr>
        <p:spPr>
          <a:xfrm>
            <a:off x="11201400" y="5274660"/>
            <a:ext cx="87003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05" name="CaixaDeTexto 4104">
            <a:extLst>
              <a:ext uri="{FF2B5EF4-FFF2-40B4-BE49-F238E27FC236}">
                <a16:creationId xmlns:a16="http://schemas.microsoft.com/office/drawing/2014/main" id="{C337030C-E685-4BAA-AE4A-173BC8C91855}"/>
              </a:ext>
            </a:extLst>
          </p:cNvPr>
          <p:cNvSpPr txBox="1"/>
          <p:nvPr/>
        </p:nvSpPr>
        <p:spPr>
          <a:xfrm>
            <a:off x="11321966" y="4731422"/>
            <a:ext cx="870034" cy="369332"/>
          </a:xfrm>
          <a:prstGeom prst="rect">
            <a:avLst/>
          </a:prstGeom>
          <a:noFill/>
        </p:spPr>
        <p:txBody>
          <a:bodyPr wrap="square" rtlCol="0">
            <a:spAutoFit/>
          </a:bodyPr>
          <a:lstStyle/>
          <a:p>
            <a:r>
              <a:rPr lang="pt-PT" dirty="0"/>
              <a:t>80 </a:t>
            </a:r>
            <a:r>
              <a:rPr lang="pt-PT" dirty="0" err="1"/>
              <a:t>px</a:t>
            </a:r>
            <a:endParaRPr lang="pt-PT" dirty="0"/>
          </a:p>
        </p:txBody>
      </p:sp>
      <p:sp>
        <p:nvSpPr>
          <p:cNvPr id="74" name="CaixaDeTexto 73">
            <a:extLst>
              <a:ext uri="{FF2B5EF4-FFF2-40B4-BE49-F238E27FC236}">
                <a16:creationId xmlns:a16="http://schemas.microsoft.com/office/drawing/2014/main" id="{0413E3C5-B089-4EAA-BB02-F98FB65D0B5F}"/>
              </a:ext>
            </a:extLst>
          </p:cNvPr>
          <p:cNvSpPr txBox="1"/>
          <p:nvPr/>
        </p:nvSpPr>
        <p:spPr>
          <a:xfrm>
            <a:off x="141404" y="4792262"/>
            <a:ext cx="870034" cy="369332"/>
          </a:xfrm>
          <a:prstGeom prst="rect">
            <a:avLst/>
          </a:prstGeom>
          <a:noFill/>
        </p:spPr>
        <p:txBody>
          <a:bodyPr wrap="square" rtlCol="0">
            <a:spAutoFit/>
          </a:bodyPr>
          <a:lstStyle/>
          <a:p>
            <a:r>
              <a:rPr lang="pt-PT" dirty="0"/>
              <a:t>80 </a:t>
            </a:r>
            <a:r>
              <a:rPr lang="pt-PT" dirty="0" err="1"/>
              <a:t>px</a:t>
            </a:r>
            <a:endParaRPr lang="pt-PT" dirty="0"/>
          </a:p>
        </p:txBody>
      </p:sp>
      <p:sp>
        <p:nvSpPr>
          <p:cNvPr id="4107" name="CaixaDeTexto 4106">
            <a:extLst>
              <a:ext uri="{FF2B5EF4-FFF2-40B4-BE49-F238E27FC236}">
                <a16:creationId xmlns:a16="http://schemas.microsoft.com/office/drawing/2014/main" id="{DB167C8F-A8A1-42DE-9331-39C16F281D0D}"/>
              </a:ext>
            </a:extLst>
          </p:cNvPr>
          <p:cNvSpPr txBox="1"/>
          <p:nvPr/>
        </p:nvSpPr>
        <p:spPr>
          <a:xfrm>
            <a:off x="2243201" y="2494245"/>
            <a:ext cx="810661" cy="369332"/>
          </a:xfrm>
          <a:prstGeom prst="rect">
            <a:avLst/>
          </a:prstGeom>
          <a:noFill/>
        </p:spPr>
        <p:txBody>
          <a:bodyPr wrap="square" rtlCol="0">
            <a:spAutoFit/>
          </a:bodyPr>
          <a:lstStyle/>
          <a:p>
            <a:r>
              <a:rPr lang="pt-PT" dirty="0"/>
              <a:t>50 </a:t>
            </a:r>
            <a:r>
              <a:rPr lang="pt-PT" dirty="0" err="1"/>
              <a:t>px</a:t>
            </a:r>
            <a:endParaRPr lang="pt-PT" dirty="0"/>
          </a:p>
        </p:txBody>
      </p:sp>
    </p:spTree>
    <p:extLst>
      <p:ext uri="{BB962C8B-B14F-4D97-AF65-F5344CB8AC3E}">
        <p14:creationId xmlns:p14="http://schemas.microsoft.com/office/powerpoint/2010/main" val="14081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779BF446-E0D8-456C-BD8E-75E4AC94F4A8}"/>
              </a:ext>
            </a:extLst>
          </p:cNvPr>
          <p:cNvGraphicFramePr>
            <a:graphicFrameLocks noGrp="1"/>
          </p:cNvGraphicFramePr>
          <p:nvPr>
            <p:extLst>
              <p:ext uri="{D42A27DB-BD31-4B8C-83A1-F6EECF244321}">
                <p14:modId xmlns:p14="http://schemas.microsoft.com/office/powerpoint/2010/main" val="2231739093"/>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913D50B3-813D-495B-8263-6FFC9A2492E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graphicFrame>
        <p:nvGraphicFramePr>
          <p:cNvPr id="4" name="Tabela 4">
            <a:extLst>
              <a:ext uri="{FF2B5EF4-FFF2-40B4-BE49-F238E27FC236}">
                <a16:creationId xmlns:a16="http://schemas.microsoft.com/office/drawing/2014/main" id="{1DBD93C4-405C-48D3-B9CB-5C7E33147016}"/>
              </a:ext>
            </a:extLst>
          </p:cNvPr>
          <p:cNvGraphicFramePr>
            <a:graphicFrameLocks noGrp="1"/>
          </p:cNvGraphicFramePr>
          <p:nvPr>
            <p:extLst>
              <p:ext uri="{D42A27DB-BD31-4B8C-83A1-F6EECF244321}">
                <p14:modId xmlns:p14="http://schemas.microsoft.com/office/powerpoint/2010/main" val="4155767392"/>
              </p:ext>
            </p:extLst>
          </p:nvPr>
        </p:nvGraphicFramePr>
        <p:xfrm>
          <a:off x="3987165" y="1480820"/>
          <a:ext cx="4217670" cy="370840"/>
        </p:xfrm>
        <a:graphic>
          <a:graphicData uri="http://schemas.openxmlformats.org/drawingml/2006/table">
            <a:tbl>
              <a:tblPr firstRow="1" bandRow="1">
                <a:tableStyleId>{5C22544A-7EE6-4342-B048-85BDC9FD1C3A}</a:tableStyleId>
              </a:tblPr>
              <a:tblGrid>
                <a:gridCol w="2108835">
                  <a:extLst>
                    <a:ext uri="{9D8B030D-6E8A-4147-A177-3AD203B41FA5}">
                      <a16:colId xmlns:a16="http://schemas.microsoft.com/office/drawing/2014/main" val="2350336015"/>
                    </a:ext>
                  </a:extLst>
                </a:gridCol>
                <a:gridCol w="2108835">
                  <a:extLst>
                    <a:ext uri="{9D8B030D-6E8A-4147-A177-3AD203B41FA5}">
                      <a16:colId xmlns:a16="http://schemas.microsoft.com/office/drawing/2014/main" val="1083840505"/>
                    </a:ext>
                  </a:extLst>
                </a:gridCol>
              </a:tblGrid>
              <a:tr h="370840">
                <a:tc>
                  <a:txBody>
                    <a:bodyPr/>
                    <a:lstStyle/>
                    <a:p>
                      <a:pPr algn="ctr"/>
                      <a:r>
                        <a:rPr lang="pt-PT" dirty="0">
                          <a:solidFill>
                            <a:schemeClr val="tx1"/>
                          </a:solidFill>
                          <a:latin typeface="Arial" panose="020B0604020202020204" pitchFamily="34" charset="0"/>
                          <a:cs typeface="Arial" panose="020B0604020202020204" pitchFamily="34" charset="0"/>
                        </a:rPr>
                        <a:t>Eu LCS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a:solidFill>
                            <a:srgbClr val="00E5BF"/>
                          </a:solidFill>
                          <a:latin typeface="Arial" panose="020B0604020202020204" pitchFamily="34" charset="0"/>
                          <a:cs typeface="Arial" panose="020B0604020202020204" pitchFamily="34" charset="0"/>
                        </a:rPr>
                        <a:t>LEC</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78213433"/>
                  </a:ext>
                </a:extLst>
              </a:tr>
            </a:tbl>
          </a:graphicData>
        </a:graphic>
      </p:graphicFrame>
      <p:sp>
        <p:nvSpPr>
          <p:cNvPr id="5" name="CaixaDeTexto 4">
            <a:extLst>
              <a:ext uri="{FF2B5EF4-FFF2-40B4-BE49-F238E27FC236}">
                <a16:creationId xmlns:a16="http://schemas.microsoft.com/office/drawing/2014/main" id="{EE70F8D2-0558-4DE2-B802-509035D10ADF}"/>
              </a:ext>
            </a:extLst>
          </p:cNvPr>
          <p:cNvSpPr txBox="1"/>
          <p:nvPr/>
        </p:nvSpPr>
        <p:spPr>
          <a:xfrm>
            <a:off x="4569600" y="2113200"/>
            <a:ext cx="1346200" cy="2103120"/>
          </a:xfrm>
          <a:prstGeom prst="rect">
            <a:avLst/>
          </a:prstGeom>
          <a:solidFill>
            <a:srgbClr val="050019">
              <a:alpha val="41000"/>
            </a:srgbClr>
          </a:solidFill>
        </p:spPr>
        <p:txBody>
          <a:bodyPr wrap="square" rtlCol="0">
            <a:spAutoFit/>
          </a:bodyPr>
          <a:lstStyle/>
          <a:p>
            <a:endParaRPr lang="pt-PT" dirty="0"/>
          </a:p>
        </p:txBody>
      </p:sp>
      <p:sp>
        <p:nvSpPr>
          <p:cNvPr id="6" name="CaixaDeTexto 5">
            <a:extLst>
              <a:ext uri="{FF2B5EF4-FFF2-40B4-BE49-F238E27FC236}">
                <a16:creationId xmlns:a16="http://schemas.microsoft.com/office/drawing/2014/main" id="{E1CA59F4-BC6D-4D05-87CB-E700F2354908}"/>
              </a:ext>
            </a:extLst>
          </p:cNvPr>
          <p:cNvSpPr txBox="1"/>
          <p:nvPr/>
        </p:nvSpPr>
        <p:spPr>
          <a:xfrm>
            <a:off x="6276000" y="2113200"/>
            <a:ext cx="1346200" cy="2103120"/>
          </a:xfrm>
          <a:prstGeom prst="rect">
            <a:avLst/>
          </a:prstGeom>
          <a:solidFill>
            <a:srgbClr val="050019">
              <a:alpha val="41000"/>
            </a:srgbClr>
          </a:solidFill>
        </p:spPr>
        <p:txBody>
          <a:bodyPr wrap="square" rtlCol="0">
            <a:spAutoFit/>
          </a:bodyPr>
          <a:lstStyle/>
          <a:p>
            <a:endParaRPr lang="pt-PT" dirty="0"/>
          </a:p>
        </p:txBody>
      </p:sp>
      <p:sp>
        <p:nvSpPr>
          <p:cNvPr id="7" name="CaixaDeTexto 6">
            <a:extLst>
              <a:ext uri="{FF2B5EF4-FFF2-40B4-BE49-F238E27FC236}">
                <a16:creationId xmlns:a16="http://schemas.microsoft.com/office/drawing/2014/main" id="{CC458604-C5E5-4689-BD4B-433E34272901}"/>
              </a:ext>
            </a:extLst>
          </p:cNvPr>
          <p:cNvSpPr txBox="1"/>
          <p:nvPr/>
        </p:nvSpPr>
        <p:spPr>
          <a:xfrm>
            <a:off x="4569600" y="4325620"/>
            <a:ext cx="1346200" cy="2103120"/>
          </a:xfrm>
          <a:prstGeom prst="rect">
            <a:avLst/>
          </a:prstGeom>
          <a:solidFill>
            <a:srgbClr val="050019">
              <a:alpha val="41000"/>
            </a:srgbClr>
          </a:solidFill>
        </p:spPr>
        <p:txBody>
          <a:bodyPr wrap="square" rtlCol="0">
            <a:spAutoFit/>
          </a:bodyPr>
          <a:lstStyle/>
          <a:p>
            <a:endParaRPr lang="pt-PT" dirty="0"/>
          </a:p>
        </p:txBody>
      </p:sp>
      <p:sp>
        <p:nvSpPr>
          <p:cNvPr id="8" name="CaixaDeTexto 7">
            <a:extLst>
              <a:ext uri="{FF2B5EF4-FFF2-40B4-BE49-F238E27FC236}">
                <a16:creationId xmlns:a16="http://schemas.microsoft.com/office/drawing/2014/main" id="{C6FC3646-20D5-4AFF-9D82-64E5F43EF453}"/>
              </a:ext>
            </a:extLst>
          </p:cNvPr>
          <p:cNvSpPr txBox="1"/>
          <p:nvPr/>
        </p:nvSpPr>
        <p:spPr>
          <a:xfrm>
            <a:off x="6276000" y="4325620"/>
            <a:ext cx="1346200" cy="2103120"/>
          </a:xfrm>
          <a:prstGeom prst="rect">
            <a:avLst/>
          </a:prstGeom>
          <a:solidFill>
            <a:srgbClr val="050019">
              <a:alpha val="41000"/>
            </a:srgbClr>
          </a:solidFill>
        </p:spPr>
        <p:txBody>
          <a:bodyPr wrap="square" rtlCol="0">
            <a:spAutoFit/>
          </a:bodyPr>
          <a:lstStyle/>
          <a:p>
            <a:endParaRPr lang="pt-PT" dirty="0"/>
          </a:p>
        </p:txBody>
      </p:sp>
      <p:sp>
        <p:nvSpPr>
          <p:cNvPr id="9" name="CaixaDeTexto 8">
            <a:extLst>
              <a:ext uri="{FF2B5EF4-FFF2-40B4-BE49-F238E27FC236}">
                <a16:creationId xmlns:a16="http://schemas.microsoft.com/office/drawing/2014/main" id="{12F20A6F-8942-449A-A858-3B33561320E2}"/>
              </a:ext>
            </a:extLst>
          </p:cNvPr>
          <p:cNvSpPr txBox="1"/>
          <p:nvPr/>
        </p:nvSpPr>
        <p:spPr>
          <a:xfrm>
            <a:off x="4569600" y="2122390"/>
            <a:ext cx="1346200" cy="2103120"/>
          </a:xfrm>
          <a:prstGeom prst="rect">
            <a:avLst/>
          </a:prstGeom>
          <a:solidFill>
            <a:srgbClr val="050019">
              <a:alpha val="41000"/>
            </a:srgbClr>
          </a:solidFill>
        </p:spPr>
        <p:txBody>
          <a:bodyPr wrap="square" rtlCol="0">
            <a:spAutoFit/>
          </a:bodyPr>
          <a:lstStyle/>
          <a:p>
            <a:endParaRPr lang="pt-PT" dirty="0"/>
          </a:p>
        </p:txBody>
      </p:sp>
      <p:pic>
        <p:nvPicPr>
          <p:cNvPr id="10" name="Picture 8">
            <a:extLst>
              <a:ext uri="{FF2B5EF4-FFF2-40B4-BE49-F238E27FC236}">
                <a16:creationId xmlns:a16="http://schemas.microsoft.com/office/drawing/2014/main" id="{5382F1B2-0A3E-406E-A5C4-881CE29DE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14" y="2392915"/>
            <a:ext cx="939600" cy="93960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A4B9923C-1CC0-4C09-A7F2-5AB115712F9F}"/>
              </a:ext>
            </a:extLst>
          </p:cNvPr>
          <p:cNvSpPr txBox="1"/>
          <p:nvPr/>
        </p:nvSpPr>
        <p:spPr>
          <a:xfrm>
            <a:off x="4726909" y="3486398"/>
            <a:ext cx="985410"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Spring </a:t>
            </a:r>
          </a:p>
          <a:p>
            <a:pPr algn="ctr"/>
            <a:r>
              <a:rPr lang="pt-PT" b="1" dirty="0">
                <a:latin typeface="Arial" panose="020B0604020202020204" pitchFamily="34" charset="0"/>
                <a:cs typeface="Arial" panose="020B0604020202020204" pitchFamily="34" charset="0"/>
              </a:rPr>
              <a:t>2019</a:t>
            </a:r>
          </a:p>
        </p:txBody>
      </p:sp>
      <p:sp>
        <p:nvSpPr>
          <p:cNvPr id="12" name="CaixaDeTexto 11">
            <a:extLst>
              <a:ext uri="{FF2B5EF4-FFF2-40B4-BE49-F238E27FC236}">
                <a16:creationId xmlns:a16="http://schemas.microsoft.com/office/drawing/2014/main" id="{089C2ECE-26D9-4F29-9A76-4A0616CD3688}"/>
              </a:ext>
            </a:extLst>
          </p:cNvPr>
          <p:cNvSpPr txBox="1"/>
          <p:nvPr/>
        </p:nvSpPr>
        <p:spPr>
          <a:xfrm>
            <a:off x="6276000" y="2122390"/>
            <a:ext cx="1346200" cy="2103120"/>
          </a:xfrm>
          <a:prstGeom prst="rect">
            <a:avLst/>
          </a:prstGeom>
          <a:solidFill>
            <a:srgbClr val="050019">
              <a:alpha val="41000"/>
            </a:srgbClr>
          </a:solidFill>
        </p:spPr>
        <p:txBody>
          <a:bodyPr wrap="square" rtlCol="0">
            <a:spAutoFit/>
          </a:bodyPr>
          <a:lstStyle/>
          <a:p>
            <a:endParaRPr lang="pt-PT" dirty="0"/>
          </a:p>
        </p:txBody>
      </p:sp>
      <p:pic>
        <p:nvPicPr>
          <p:cNvPr id="13" name="Picture 8">
            <a:extLst>
              <a:ext uri="{FF2B5EF4-FFF2-40B4-BE49-F238E27FC236}">
                <a16:creationId xmlns:a16="http://schemas.microsoft.com/office/drawing/2014/main" id="{1565E8E2-94E3-4381-9674-BCE9E55BF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214" y="2392915"/>
            <a:ext cx="939600" cy="939600"/>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225355A1-8619-4B0F-A764-F6BA500774C5}"/>
              </a:ext>
            </a:extLst>
          </p:cNvPr>
          <p:cNvSpPr txBox="1"/>
          <p:nvPr/>
        </p:nvSpPr>
        <p:spPr>
          <a:xfrm>
            <a:off x="6433309" y="3486398"/>
            <a:ext cx="985410" cy="646331"/>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Spring </a:t>
            </a:r>
          </a:p>
          <a:p>
            <a:pPr algn="ctr"/>
            <a:r>
              <a:rPr lang="pt-PT" b="1" dirty="0">
                <a:latin typeface="Arial" panose="020B0604020202020204" pitchFamily="34" charset="0"/>
                <a:cs typeface="Arial" panose="020B0604020202020204" pitchFamily="34" charset="0"/>
              </a:rPr>
              <a:t>2020</a:t>
            </a:r>
          </a:p>
        </p:txBody>
      </p:sp>
      <p:pic>
        <p:nvPicPr>
          <p:cNvPr id="21" name="Picture 8">
            <a:extLst>
              <a:ext uri="{FF2B5EF4-FFF2-40B4-BE49-F238E27FC236}">
                <a16:creationId xmlns:a16="http://schemas.microsoft.com/office/drawing/2014/main" id="{C4378048-C250-4E48-8812-B793CA85C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214" y="4544177"/>
            <a:ext cx="939600" cy="939600"/>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B6EC4455-6129-4DDA-B870-C6C8D439DDD3}"/>
              </a:ext>
            </a:extLst>
          </p:cNvPr>
          <p:cNvSpPr txBox="1"/>
          <p:nvPr/>
        </p:nvSpPr>
        <p:spPr>
          <a:xfrm>
            <a:off x="6367997" y="5626836"/>
            <a:ext cx="1165805" cy="646331"/>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Summer</a:t>
            </a:r>
            <a:r>
              <a:rPr lang="pt-PT" dirty="0">
                <a:latin typeface="Arial" panose="020B0604020202020204" pitchFamily="34" charset="0"/>
                <a:cs typeface="Arial" panose="020B0604020202020204" pitchFamily="34" charset="0"/>
              </a:rPr>
              <a:t> </a:t>
            </a:r>
          </a:p>
          <a:p>
            <a:pPr algn="ctr"/>
            <a:r>
              <a:rPr lang="pt-PT" b="1" dirty="0">
                <a:latin typeface="Arial" panose="020B0604020202020204" pitchFamily="34" charset="0"/>
                <a:cs typeface="Arial" panose="020B0604020202020204" pitchFamily="34" charset="0"/>
              </a:rPr>
              <a:t>2020</a:t>
            </a:r>
          </a:p>
        </p:txBody>
      </p:sp>
      <p:pic>
        <p:nvPicPr>
          <p:cNvPr id="23" name="Picture 8">
            <a:extLst>
              <a:ext uri="{FF2B5EF4-FFF2-40B4-BE49-F238E27FC236}">
                <a16:creationId xmlns:a16="http://schemas.microsoft.com/office/drawing/2014/main" id="{70C4918E-AE7E-42AE-AB01-BAB556335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814" y="4557137"/>
            <a:ext cx="939600" cy="939600"/>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26701323-4EAB-46D6-90B4-F8AE066A5CD9}"/>
              </a:ext>
            </a:extLst>
          </p:cNvPr>
          <p:cNvSpPr txBox="1"/>
          <p:nvPr/>
        </p:nvSpPr>
        <p:spPr>
          <a:xfrm>
            <a:off x="4661597" y="5626836"/>
            <a:ext cx="1165805" cy="646331"/>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Summer</a:t>
            </a:r>
            <a:r>
              <a:rPr lang="pt-PT" dirty="0">
                <a:latin typeface="Arial" panose="020B0604020202020204" pitchFamily="34" charset="0"/>
                <a:cs typeface="Arial" panose="020B0604020202020204" pitchFamily="34" charset="0"/>
              </a:rPr>
              <a:t> </a:t>
            </a:r>
          </a:p>
          <a:p>
            <a:pPr algn="ctr"/>
            <a:r>
              <a:rPr lang="pt-PT" b="1" dirty="0">
                <a:latin typeface="Arial" panose="020B0604020202020204" pitchFamily="34" charset="0"/>
                <a:cs typeface="Arial" panose="020B0604020202020204" pitchFamily="34" charset="0"/>
              </a:rPr>
              <a:t>2019</a:t>
            </a:r>
          </a:p>
        </p:txBody>
      </p:sp>
      <p:sp>
        <p:nvSpPr>
          <p:cNvPr id="15" name="CaixaDeTexto 14">
            <a:extLst>
              <a:ext uri="{FF2B5EF4-FFF2-40B4-BE49-F238E27FC236}">
                <a16:creationId xmlns:a16="http://schemas.microsoft.com/office/drawing/2014/main" id="{DCC0AF39-BF22-47F1-935F-57DF772CAACF}"/>
              </a:ext>
            </a:extLst>
          </p:cNvPr>
          <p:cNvSpPr txBox="1"/>
          <p:nvPr/>
        </p:nvSpPr>
        <p:spPr>
          <a:xfrm>
            <a:off x="5689414" y="2370463"/>
            <a:ext cx="1162050" cy="369332"/>
          </a:xfrm>
          <a:prstGeom prst="rect">
            <a:avLst/>
          </a:prstGeom>
          <a:noFill/>
        </p:spPr>
        <p:txBody>
          <a:bodyPr wrap="square" rtlCol="0">
            <a:spAutoFit/>
          </a:bodyPr>
          <a:lstStyle/>
          <a:p>
            <a:r>
              <a:rPr lang="pt-PT" dirty="0"/>
              <a:t>100 </a:t>
            </a:r>
            <a:r>
              <a:rPr lang="pt-PT" dirty="0" err="1"/>
              <a:t>px</a:t>
            </a:r>
            <a:endParaRPr lang="pt-PT" dirty="0"/>
          </a:p>
        </p:txBody>
      </p:sp>
      <p:cxnSp>
        <p:nvCxnSpPr>
          <p:cNvPr id="17" name="Conexão reta unidirecional 16">
            <a:extLst>
              <a:ext uri="{FF2B5EF4-FFF2-40B4-BE49-F238E27FC236}">
                <a16:creationId xmlns:a16="http://schemas.microsoft.com/office/drawing/2014/main" id="{774D146E-4EE4-4629-A46D-9F1EF1BAAFCA}"/>
              </a:ext>
            </a:extLst>
          </p:cNvPr>
          <p:cNvCxnSpPr/>
          <p:nvPr/>
        </p:nvCxnSpPr>
        <p:spPr>
          <a:xfrm>
            <a:off x="5915800" y="2919865"/>
            <a:ext cx="3602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82A0BCFF-1180-499D-9BD4-6742358D5D49}"/>
              </a:ext>
            </a:extLst>
          </p:cNvPr>
          <p:cNvSpPr txBox="1"/>
          <p:nvPr/>
        </p:nvSpPr>
        <p:spPr>
          <a:xfrm>
            <a:off x="8766810" y="2739795"/>
            <a:ext cx="2125980" cy="646331"/>
          </a:xfrm>
          <a:prstGeom prst="rect">
            <a:avLst/>
          </a:prstGeom>
          <a:noFill/>
        </p:spPr>
        <p:txBody>
          <a:bodyPr wrap="square" rtlCol="0">
            <a:spAutoFit/>
          </a:bodyPr>
          <a:lstStyle/>
          <a:p>
            <a:r>
              <a:rPr lang="pt-PT" dirty="0"/>
              <a:t>50 do centro para cada um</a:t>
            </a:r>
          </a:p>
        </p:txBody>
      </p:sp>
    </p:spTree>
    <p:extLst>
      <p:ext uri="{BB962C8B-B14F-4D97-AF65-F5344CB8AC3E}">
        <p14:creationId xmlns:p14="http://schemas.microsoft.com/office/powerpoint/2010/main" val="267096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D1586A-790E-4225-BE72-FA333A00A95F}"/>
              </a:ext>
            </a:extLst>
          </p:cNvPr>
          <p:cNvSpPr>
            <a:spLocks noGrp="1"/>
          </p:cNvSpPr>
          <p:nvPr>
            <p:ph type="ctrTitle"/>
          </p:nvPr>
        </p:nvSpPr>
        <p:spPr/>
        <p:txBody>
          <a:bodyPr/>
          <a:lstStyle/>
          <a:p>
            <a:r>
              <a:rPr lang="pt-PT" dirty="0" err="1"/>
              <a:t>Template</a:t>
            </a:r>
            <a:r>
              <a:rPr lang="pt-PT" dirty="0"/>
              <a:t> Pagina de equipa </a:t>
            </a:r>
          </a:p>
        </p:txBody>
      </p:sp>
      <p:sp>
        <p:nvSpPr>
          <p:cNvPr id="3" name="Subtítulo 2">
            <a:extLst>
              <a:ext uri="{FF2B5EF4-FFF2-40B4-BE49-F238E27FC236}">
                <a16:creationId xmlns:a16="http://schemas.microsoft.com/office/drawing/2014/main" id="{0B072E30-4C89-4FA2-8FD2-1AAE5C6F8125}"/>
              </a:ext>
            </a:extLst>
          </p:cNvPr>
          <p:cNvSpPr>
            <a:spLocks noGrp="1"/>
          </p:cNvSpPr>
          <p:nvPr>
            <p:ph type="subTitle" idx="1"/>
          </p:nvPr>
        </p:nvSpPr>
        <p:spPr/>
        <p:txBody>
          <a:bodyPr/>
          <a:lstStyle/>
          <a:p>
            <a:endParaRPr lang="pt-PT"/>
          </a:p>
        </p:txBody>
      </p:sp>
    </p:spTree>
    <p:extLst>
      <p:ext uri="{BB962C8B-B14F-4D97-AF65-F5344CB8AC3E}">
        <p14:creationId xmlns:p14="http://schemas.microsoft.com/office/powerpoint/2010/main" val="4270860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6" name="Tabela 4">
            <a:extLst>
              <a:ext uri="{FF2B5EF4-FFF2-40B4-BE49-F238E27FC236}">
                <a16:creationId xmlns:a16="http://schemas.microsoft.com/office/drawing/2014/main" id="{E95CB13A-3337-43B2-AF74-3A55AC148201}"/>
              </a:ext>
            </a:extLst>
          </p:cNvPr>
          <p:cNvGraphicFramePr>
            <a:graphicFrameLocks noGrp="1"/>
          </p:cNvGraphicFramePr>
          <p:nvPr>
            <p:extLst>
              <p:ext uri="{D42A27DB-BD31-4B8C-83A1-F6EECF244321}">
                <p14:modId xmlns:p14="http://schemas.microsoft.com/office/powerpoint/2010/main" val="3502906145"/>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7" name="Imagem 6">
            <a:extLst>
              <a:ext uri="{FF2B5EF4-FFF2-40B4-BE49-F238E27FC236}">
                <a16:creationId xmlns:a16="http://schemas.microsoft.com/office/drawing/2014/main" id="{AF9DF8BB-0D7D-4CC5-BE77-27294D29C2B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pic>
        <p:nvPicPr>
          <p:cNvPr id="5122" name="Picture 2" descr="Fraglíder™ - kennyS no banco da G2; JaCkz⁠ regressa à titularidade">
            <a:extLst>
              <a:ext uri="{FF2B5EF4-FFF2-40B4-BE49-F238E27FC236}">
                <a16:creationId xmlns:a16="http://schemas.microsoft.com/office/drawing/2014/main" id="{CE9BB4F1-51F0-40BA-B713-957079139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9565"/>
            <a:ext cx="12192000" cy="64008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xão reta unidirecional 2">
            <a:extLst>
              <a:ext uri="{FF2B5EF4-FFF2-40B4-BE49-F238E27FC236}">
                <a16:creationId xmlns:a16="http://schemas.microsoft.com/office/drawing/2014/main" id="{E773C886-0B1F-497B-AA9B-3E0528A3F53A}"/>
              </a:ext>
            </a:extLst>
          </p:cNvPr>
          <p:cNvCxnSpPr/>
          <p:nvPr/>
        </p:nvCxnSpPr>
        <p:spPr>
          <a:xfrm>
            <a:off x="148590" y="1153485"/>
            <a:ext cx="11795726" cy="0"/>
          </a:xfrm>
          <a:prstGeom prst="straightConnector1">
            <a:avLst/>
          </a:prstGeom>
          <a:ln>
            <a:solidFill>
              <a:schemeClr val="tx1"/>
            </a:solidFill>
            <a:headEnd type="triangle"/>
            <a:tailEnd type="triangle"/>
          </a:ln>
        </p:spPr>
        <p:style>
          <a:lnRef idx="3">
            <a:schemeClr val="dk1"/>
          </a:lnRef>
          <a:fillRef idx="0">
            <a:schemeClr val="dk1"/>
          </a:fillRef>
          <a:effectRef idx="2">
            <a:schemeClr val="dk1"/>
          </a:effectRef>
          <a:fontRef idx="minor">
            <a:schemeClr val="tx1"/>
          </a:fontRef>
        </p:style>
      </p:cxnSp>
      <p:sp>
        <p:nvSpPr>
          <p:cNvPr id="4" name="CaixaDeTexto 3">
            <a:extLst>
              <a:ext uri="{FF2B5EF4-FFF2-40B4-BE49-F238E27FC236}">
                <a16:creationId xmlns:a16="http://schemas.microsoft.com/office/drawing/2014/main" id="{F161CFCB-02C8-4FB5-830B-1A19D1AA4308}"/>
              </a:ext>
            </a:extLst>
          </p:cNvPr>
          <p:cNvSpPr txBox="1"/>
          <p:nvPr/>
        </p:nvSpPr>
        <p:spPr>
          <a:xfrm>
            <a:off x="6869430" y="1440180"/>
            <a:ext cx="1600200" cy="646331"/>
          </a:xfrm>
          <a:prstGeom prst="rect">
            <a:avLst/>
          </a:prstGeom>
          <a:noFill/>
        </p:spPr>
        <p:txBody>
          <a:bodyPr wrap="square" rtlCol="0">
            <a:spAutoFit/>
          </a:bodyPr>
          <a:lstStyle/>
          <a:p>
            <a:r>
              <a:rPr lang="pt-PT" dirty="0" err="1"/>
              <a:t>Fill</a:t>
            </a:r>
            <a:r>
              <a:rPr lang="pt-PT" dirty="0"/>
              <a:t> </a:t>
            </a:r>
            <a:r>
              <a:rPr lang="pt-PT" dirty="0" err="1"/>
              <a:t>page</a:t>
            </a:r>
            <a:r>
              <a:rPr lang="pt-PT" dirty="0"/>
              <a:t>, auto </a:t>
            </a:r>
            <a:r>
              <a:rPr lang="pt-PT" dirty="0" err="1"/>
              <a:t>the</a:t>
            </a:r>
            <a:r>
              <a:rPr lang="pt-PT" dirty="0"/>
              <a:t> </a:t>
            </a:r>
            <a:r>
              <a:rPr lang="pt-PT" dirty="0" err="1"/>
              <a:t>image</a:t>
            </a:r>
            <a:r>
              <a:rPr lang="pt-PT" dirty="0"/>
              <a:t> </a:t>
            </a:r>
          </a:p>
        </p:txBody>
      </p:sp>
    </p:spTree>
    <p:extLst>
      <p:ext uri="{BB962C8B-B14F-4D97-AF65-F5344CB8AC3E}">
        <p14:creationId xmlns:p14="http://schemas.microsoft.com/office/powerpoint/2010/main" val="3329351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8" name="Tabela 8">
            <a:extLst>
              <a:ext uri="{FF2B5EF4-FFF2-40B4-BE49-F238E27FC236}">
                <a16:creationId xmlns:a16="http://schemas.microsoft.com/office/drawing/2014/main" id="{D62F2A8B-2EC9-42EE-BA65-FD7FADC21EDD}"/>
              </a:ext>
            </a:extLst>
          </p:cNvPr>
          <p:cNvGraphicFramePr>
            <a:graphicFrameLocks noGrp="1"/>
          </p:cNvGraphicFramePr>
          <p:nvPr>
            <p:extLst>
              <p:ext uri="{D42A27DB-BD31-4B8C-83A1-F6EECF244321}">
                <p14:modId xmlns:p14="http://schemas.microsoft.com/office/powerpoint/2010/main" val="3718097323"/>
              </p:ext>
            </p:extLst>
          </p:nvPr>
        </p:nvGraphicFramePr>
        <p:xfrm>
          <a:off x="748049" y="1381576"/>
          <a:ext cx="3949681" cy="4535008"/>
        </p:xfrm>
        <a:graphic>
          <a:graphicData uri="http://schemas.openxmlformats.org/drawingml/2006/table">
            <a:tbl>
              <a:tblPr firstRow="1" bandRow="1">
                <a:tableStyleId>{2D5ABB26-0587-4C30-8999-92F81FD0307C}</a:tableStyleId>
              </a:tblPr>
              <a:tblGrid>
                <a:gridCol w="3949681">
                  <a:extLst>
                    <a:ext uri="{9D8B030D-6E8A-4147-A177-3AD203B41FA5}">
                      <a16:colId xmlns:a16="http://schemas.microsoft.com/office/drawing/2014/main" val="2675622666"/>
                    </a:ext>
                  </a:extLst>
                </a:gridCol>
              </a:tblGrid>
              <a:tr h="3299975">
                <a:tc>
                  <a:txBody>
                    <a:bodyPr/>
                    <a:lstStyle/>
                    <a:p>
                      <a:endParaRPr lang="pt-PT"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7620421"/>
                  </a:ext>
                </a:extLst>
              </a:tr>
              <a:tr h="618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2800" dirty="0">
                          <a:latin typeface="Arial" panose="020B0604020202020204" pitchFamily="34" charset="0"/>
                          <a:cs typeface="Arial" panose="020B0604020202020204" pitchFamily="34" charset="0"/>
                        </a:rPr>
                        <a:t>G2 </a:t>
                      </a:r>
                      <a:r>
                        <a:rPr lang="pt-PT" sz="2800" dirty="0" err="1">
                          <a:latin typeface="Arial" panose="020B0604020202020204" pitchFamily="34" charset="0"/>
                          <a:cs typeface="Arial" panose="020B0604020202020204" pitchFamily="34" charset="0"/>
                        </a:rPr>
                        <a:t>Esports</a:t>
                      </a:r>
                      <a:endParaRPr lang="pt-PT" sz="28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9771113"/>
                  </a:ext>
                </a:extLst>
              </a:tr>
              <a:tr h="616704">
                <a:tc>
                  <a:txBody>
                    <a:bodyPr/>
                    <a:lstStyle/>
                    <a:p>
                      <a:pPr algn="ctr"/>
                      <a:r>
                        <a:rPr lang="pt-PT" dirty="0">
                          <a:solidFill>
                            <a:srgbClr val="00E5B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https://g2esports.com/?r=EU</a:t>
                      </a:r>
                      <a:endParaRPr lang="pt-PT" dirty="0">
                        <a:solidFill>
                          <a:srgbClr val="00E5BF"/>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481994"/>
                  </a:ext>
                </a:extLst>
              </a:tr>
            </a:tbl>
          </a:graphicData>
        </a:graphic>
      </p:graphicFrame>
      <p:graphicFrame>
        <p:nvGraphicFramePr>
          <p:cNvPr id="4" name="Tabela 4">
            <a:extLst>
              <a:ext uri="{FF2B5EF4-FFF2-40B4-BE49-F238E27FC236}">
                <a16:creationId xmlns:a16="http://schemas.microsoft.com/office/drawing/2014/main" id="{0936662D-C29F-45C0-A605-6EA363DEFEB4}"/>
              </a:ext>
            </a:extLst>
          </p:cNvPr>
          <p:cNvGraphicFramePr>
            <a:graphicFrameLocks noGrp="1"/>
          </p:cNvGraphicFramePr>
          <p:nvPr>
            <p:extLst>
              <p:ext uri="{D42A27DB-BD31-4B8C-83A1-F6EECF244321}">
                <p14:modId xmlns:p14="http://schemas.microsoft.com/office/powerpoint/2010/main" val="1040288830"/>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5" name="Imagem 4">
            <a:extLst>
              <a:ext uri="{FF2B5EF4-FFF2-40B4-BE49-F238E27FC236}">
                <a16:creationId xmlns:a16="http://schemas.microsoft.com/office/drawing/2014/main" id="{013407E5-0246-4B4C-9153-67A5122BA89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pic>
        <p:nvPicPr>
          <p:cNvPr id="6" name="Picture 8">
            <a:extLst>
              <a:ext uri="{FF2B5EF4-FFF2-40B4-BE49-F238E27FC236}">
                <a16:creationId xmlns:a16="http://schemas.microsoft.com/office/drawing/2014/main" id="{D7E87561-9D78-49EF-B850-6A1147560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699" y="1595496"/>
            <a:ext cx="3040380" cy="3040380"/>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A7682E2A-F6D8-4E2C-AB8D-53C7AF83C3BF}"/>
              </a:ext>
            </a:extLst>
          </p:cNvPr>
          <p:cNvSpPr txBox="1"/>
          <p:nvPr/>
        </p:nvSpPr>
        <p:spPr>
          <a:xfrm>
            <a:off x="5152380" y="1367404"/>
            <a:ext cx="6446520" cy="4524315"/>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G2 Esports (commonly shortened to just G2 and formerly known as Gamers2) is a European esports organization headquartered in Berlin, Germany, with players competing in League of Legends, </a:t>
            </a:r>
            <a:r>
              <a:rPr lang="en-US" dirty="0" err="1">
                <a:latin typeface="Arial" panose="020B0604020202020204" pitchFamily="34" charset="0"/>
                <a:cs typeface="Arial" panose="020B0604020202020204" pitchFamily="34" charset="0"/>
              </a:rPr>
              <a:t>Valorant</a:t>
            </a:r>
            <a:r>
              <a:rPr lang="en-US" dirty="0">
                <a:latin typeface="Arial" panose="020B0604020202020204" pitchFamily="34" charset="0"/>
                <a:cs typeface="Arial" panose="020B0604020202020204" pitchFamily="34" charset="0"/>
              </a:rPr>
              <a:t>, Counter-Strike: Global Offensive, Hearthstone, Rocket League, Rainbow Six Siege, and </a:t>
            </a:r>
            <a:r>
              <a:rPr lang="en-US" dirty="0" err="1">
                <a:latin typeface="Arial" panose="020B0604020202020204" pitchFamily="34" charset="0"/>
                <a:cs typeface="Arial" panose="020B0604020202020204" pitchFamily="34" charset="0"/>
              </a:rPr>
              <a:t>iRacing</a:t>
            </a:r>
            <a:r>
              <a:rPr lang="en-US" dirty="0">
                <a:latin typeface="Arial" panose="020B0604020202020204" pitchFamily="34" charset="0"/>
                <a:cs typeface="Arial" panose="020B0604020202020204" pitchFamily="34" charset="0"/>
              </a:rPr>
              <a:t>. The organization was founded on 24 February 2014 as Gamers2 by former League of Legends pro Carlos "</a:t>
            </a:r>
            <a:r>
              <a:rPr lang="en-US" dirty="0" err="1">
                <a:latin typeface="Arial" panose="020B0604020202020204" pitchFamily="34" charset="0"/>
                <a:cs typeface="Arial" panose="020B0604020202020204" pitchFamily="34" charset="0"/>
              </a:rPr>
              <a:t>Ocelote</a:t>
            </a:r>
            <a:r>
              <a:rPr lang="en-US" dirty="0">
                <a:latin typeface="Arial" panose="020B0604020202020204" pitchFamily="34" charset="0"/>
                <a:cs typeface="Arial" panose="020B0604020202020204" pitchFamily="34" charset="0"/>
              </a:rPr>
              <a:t>" Rodríguez Santiago and investor Jens </a:t>
            </a:r>
            <a:r>
              <a:rPr lang="en-US" dirty="0" err="1">
                <a:latin typeface="Arial" panose="020B0604020202020204" pitchFamily="34" charset="0"/>
                <a:cs typeface="Arial" panose="020B0604020202020204" pitchFamily="34" charset="0"/>
              </a:rPr>
              <a:t>Hilgers</a:t>
            </a:r>
            <a:r>
              <a:rPr lang="en-US" dirty="0">
                <a:latin typeface="Arial" panose="020B0604020202020204" pitchFamily="34" charset="0"/>
                <a:cs typeface="Arial" panose="020B0604020202020204" pitchFamily="34" charset="0"/>
              </a:rPr>
              <a:t>. The organization rebranded as G2 Esports on 15 October 2015.</a:t>
            </a:r>
          </a:p>
          <a:p>
            <a:pPr algn="just"/>
            <a:r>
              <a:rPr lang="en-US" dirty="0">
                <a:latin typeface="Arial" panose="020B0604020202020204" pitchFamily="34" charset="0"/>
                <a:cs typeface="Arial" panose="020B0604020202020204" pitchFamily="34" charset="0"/>
              </a:rPr>
              <a:t>G2's League of Legends team competes in the League of Legends European Championship (LEC), the highest level of competitive League of Legends in Europe. The team won the 2016 Spring, 2016 Summer, 2017 Spring, and 2017 Summer EU LCS, the 2019 Spring LEC, the 2019 Mid-Season Invitational, the 2019 Summer LEC, the 2020 Spring LEC and the 2020 Summer LEC.</a:t>
            </a:r>
            <a:endParaRPr lang="pt-PT" dirty="0">
              <a:latin typeface="Arial" panose="020B0604020202020204" pitchFamily="34" charset="0"/>
              <a:cs typeface="Arial" panose="020B0604020202020204" pitchFamily="34" charset="0"/>
            </a:endParaRPr>
          </a:p>
        </p:txBody>
      </p:sp>
      <p:cxnSp>
        <p:nvCxnSpPr>
          <p:cNvPr id="7" name="Conexão reta unidirecional 6">
            <a:extLst>
              <a:ext uri="{FF2B5EF4-FFF2-40B4-BE49-F238E27FC236}">
                <a16:creationId xmlns:a16="http://schemas.microsoft.com/office/drawing/2014/main" id="{7D20A28F-A0AA-43C6-9F82-D9125873732A}"/>
              </a:ext>
            </a:extLst>
          </p:cNvPr>
          <p:cNvCxnSpPr/>
          <p:nvPr/>
        </p:nvCxnSpPr>
        <p:spPr>
          <a:xfrm>
            <a:off x="6938010" y="1028700"/>
            <a:ext cx="0" cy="33870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CaixaDeTexto 8">
            <a:extLst>
              <a:ext uri="{FF2B5EF4-FFF2-40B4-BE49-F238E27FC236}">
                <a16:creationId xmlns:a16="http://schemas.microsoft.com/office/drawing/2014/main" id="{1BF0D702-9D0A-4DA0-A2AD-ABC17FE3A343}"/>
              </a:ext>
            </a:extLst>
          </p:cNvPr>
          <p:cNvSpPr txBox="1"/>
          <p:nvPr/>
        </p:nvSpPr>
        <p:spPr>
          <a:xfrm>
            <a:off x="7280910" y="939565"/>
            <a:ext cx="1000730" cy="369332"/>
          </a:xfrm>
          <a:prstGeom prst="rect">
            <a:avLst/>
          </a:prstGeom>
          <a:noFill/>
        </p:spPr>
        <p:txBody>
          <a:bodyPr wrap="square" rtlCol="0">
            <a:spAutoFit/>
          </a:bodyPr>
          <a:lstStyle/>
          <a:p>
            <a:r>
              <a:rPr lang="pt-PT" dirty="0"/>
              <a:t>80 </a:t>
            </a:r>
            <a:r>
              <a:rPr lang="pt-PT" dirty="0" err="1"/>
              <a:t>px</a:t>
            </a:r>
            <a:endParaRPr lang="pt-PT" dirty="0"/>
          </a:p>
        </p:txBody>
      </p:sp>
      <p:cxnSp>
        <p:nvCxnSpPr>
          <p:cNvPr id="12" name="Conexão reta unidirecional 11">
            <a:extLst>
              <a:ext uri="{FF2B5EF4-FFF2-40B4-BE49-F238E27FC236}">
                <a16:creationId xmlns:a16="http://schemas.microsoft.com/office/drawing/2014/main" id="{54CD4D77-81D9-41F9-8A95-76E7C1570B2A}"/>
              </a:ext>
            </a:extLst>
          </p:cNvPr>
          <p:cNvCxnSpPr/>
          <p:nvPr/>
        </p:nvCxnSpPr>
        <p:spPr>
          <a:xfrm flipH="1">
            <a:off x="91440" y="3051810"/>
            <a:ext cx="9829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36421C50-455F-4A2F-BF7A-B1DE2A6BCA33}"/>
              </a:ext>
            </a:extLst>
          </p:cNvPr>
          <p:cNvSpPr txBox="1"/>
          <p:nvPr/>
        </p:nvSpPr>
        <p:spPr>
          <a:xfrm>
            <a:off x="247684" y="2057400"/>
            <a:ext cx="1115124" cy="646331"/>
          </a:xfrm>
          <a:prstGeom prst="rect">
            <a:avLst/>
          </a:prstGeom>
          <a:noFill/>
        </p:spPr>
        <p:txBody>
          <a:bodyPr wrap="square" rtlCol="0">
            <a:spAutoFit/>
          </a:bodyPr>
          <a:lstStyle/>
          <a:p>
            <a:r>
              <a:rPr lang="pt-PT" dirty="0"/>
              <a:t>100 </a:t>
            </a:r>
            <a:r>
              <a:rPr lang="pt-PT" dirty="0" err="1"/>
              <a:t>px</a:t>
            </a:r>
            <a:endParaRPr lang="pt-PT" dirty="0"/>
          </a:p>
          <a:p>
            <a:r>
              <a:rPr lang="pt-PT" dirty="0" err="1"/>
              <a:t>Padding</a:t>
            </a:r>
            <a:endParaRPr lang="pt-PT" dirty="0"/>
          </a:p>
        </p:txBody>
      </p:sp>
      <p:cxnSp>
        <p:nvCxnSpPr>
          <p:cNvPr id="15" name="Conexão reta unidirecional 14">
            <a:extLst>
              <a:ext uri="{FF2B5EF4-FFF2-40B4-BE49-F238E27FC236}">
                <a16:creationId xmlns:a16="http://schemas.microsoft.com/office/drawing/2014/main" id="{2B090B20-5436-4D6F-ADD8-B63D52D6A1CE}"/>
              </a:ext>
            </a:extLst>
          </p:cNvPr>
          <p:cNvCxnSpPr/>
          <p:nvPr/>
        </p:nvCxnSpPr>
        <p:spPr>
          <a:xfrm>
            <a:off x="4371358" y="1595496"/>
            <a:ext cx="0" cy="29792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55F195E2-DF18-4D4D-B911-A6E54E2662A6}"/>
              </a:ext>
            </a:extLst>
          </p:cNvPr>
          <p:cNvSpPr txBox="1"/>
          <p:nvPr/>
        </p:nvSpPr>
        <p:spPr>
          <a:xfrm>
            <a:off x="3655048" y="2428528"/>
            <a:ext cx="1543047" cy="369332"/>
          </a:xfrm>
          <a:prstGeom prst="rect">
            <a:avLst/>
          </a:prstGeom>
          <a:noFill/>
        </p:spPr>
        <p:txBody>
          <a:bodyPr wrap="square" rtlCol="0">
            <a:spAutoFit/>
          </a:bodyPr>
          <a:lstStyle/>
          <a:p>
            <a:r>
              <a:rPr lang="pt-PT" dirty="0"/>
              <a:t>300 </a:t>
            </a:r>
            <a:r>
              <a:rPr lang="pt-PT" dirty="0" err="1"/>
              <a:t>px</a:t>
            </a:r>
            <a:endParaRPr lang="pt-PT" dirty="0"/>
          </a:p>
        </p:txBody>
      </p:sp>
      <p:cxnSp>
        <p:nvCxnSpPr>
          <p:cNvPr id="18" name="Conexão reta unidirecional 17">
            <a:extLst>
              <a:ext uri="{FF2B5EF4-FFF2-40B4-BE49-F238E27FC236}">
                <a16:creationId xmlns:a16="http://schemas.microsoft.com/office/drawing/2014/main" id="{0A45ECA3-A779-4180-B15D-890BA3716E49}"/>
              </a:ext>
            </a:extLst>
          </p:cNvPr>
          <p:cNvCxnSpPr/>
          <p:nvPr/>
        </p:nvCxnSpPr>
        <p:spPr>
          <a:xfrm>
            <a:off x="11598900" y="2613194"/>
            <a:ext cx="4597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3E44D113-84A6-47CC-9442-0D7DCB4DE2BB}"/>
              </a:ext>
            </a:extLst>
          </p:cNvPr>
          <p:cNvSpPr txBox="1"/>
          <p:nvPr/>
        </p:nvSpPr>
        <p:spPr>
          <a:xfrm>
            <a:off x="11633156" y="2728644"/>
            <a:ext cx="454650" cy="646331"/>
          </a:xfrm>
          <a:prstGeom prst="rect">
            <a:avLst/>
          </a:prstGeom>
          <a:noFill/>
        </p:spPr>
        <p:txBody>
          <a:bodyPr wrap="square" rtlCol="0">
            <a:spAutoFit/>
          </a:bodyPr>
          <a:lstStyle/>
          <a:p>
            <a:r>
              <a:rPr lang="pt-PT" dirty="0"/>
              <a:t>80 </a:t>
            </a:r>
            <a:r>
              <a:rPr lang="pt-PT" dirty="0" err="1"/>
              <a:t>px</a:t>
            </a:r>
            <a:endParaRPr lang="pt-PT" dirty="0"/>
          </a:p>
        </p:txBody>
      </p:sp>
      <p:sp>
        <p:nvSpPr>
          <p:cNvPr id="20" name="CaixaDeTexto 19">
            <a:extLst>
              <a:ext uri="{FF2B5EF4-FFF2-40B4-BE49-F238E27FC236}">
                <a16:creationId xmlns:a16="http://schemas.microsoft.com/office/drawing/2014/main" id="{DE548D71-62F5-4070-A5F8-E019660C2AC2}"/>
              </a:ext>
            </a:extLst>
          </p:cNvPr>
          <p:cNvSpPr txBox="1"/>
          <p:nvPr/>
        </p:nvSpPr>
        <p:spPr>
          <a:xfrm>
            <a:off x="3742053" y="4876330"/>
            <a:ext cx="788668" cy="369332"/>
          </a:xfrm>
          <a:prstGeom prst="rect">
            <a:avLst/>
          </a:prstGeom>
          <a:noFill/>
        </p:spPr>
        <p:txBody>
          <a:bodyPr wrap="square" rtlCol="0">
            <a:spAutoFit/>
          </a:bodyPr>
          <a:lstStyle/>
          <a:p>
            <a:r>
              <a:rPr lang="pt-PT" dirty="0" err="1"/>
              <a:t>Druk</a:t>
            </a:r>
            <a:endParaRPr lang="pt-PT" dirty="0"/>
          </a:p>
        </p:txBody>
      </p:sp>
    </p:spTree>
    <p:extLst>
      <p:ext uri="{BB962C8B-B14F-4D97-AF65-F5344CB8AC3E}">
        <p14:creationId xmlns:p14="http://schemas.microsoft.com/office/powerpoint/2010/main" val="3970531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F1441135-B24F-4F45-98B4-2AD8966AA1F6}"/>
              </a:ext>
            </a:extLst>
          </p:cNvPr>
          <p:cNvGraphicFramePr>
            <a:graphicFrameLocks noGrp="1"/>
          </p:cNvGraphicFramePr>
          <p:nvPr>
            <p:extLst>
              <p:ext uri="{D42A27DB-BD31-4B8C-83A1-F6EECF244321}">
                <p14:modId xmlns:p14="http://schemas.microsoft.com/office/powerpoint/2010/main" val="1696041178"/>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B9211653-EC37-48FE-8B1D-04F16B1535C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sp>
        <p:nvSpPr>
          <p:cNvPr id="7" name="CaixaDeTexto 6">
            <a:extLst>
              <a:ext uri="{FF2B5EF4-FFF2-40B4-BE49-F238E27FC236}">
                <a16:creationId xmlns:a16="http://schemas.microsoft.com/office/drawing/2014/main" id="{35A6C90D-FC5E-4947-9CC9-11C499823C4C}"/>
              </a:ext>
            </a:extLst>
          </p:cNvPr>
          <p:cNvSpPr txBox="1"/>
          <p:nvPr/>
        </p:nvSpPr>
        <p:spPr>
          <a:xfrm>
            <a:off x="8298425"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32" name="CaixaDeTexto 31">
            <a:extLst>
              <a:ext uri="{FF2B5EF4-FFF2-40B4-BE49-F238E27FC236}">
                <a16:creationId xmlns:a16="http://schemas.microsoft.com/office/drawing/2014/main" id="{E6DC338A-E655-4D10-A946-088905EA5718}"/>
              </a:ext>
            </a:extLst>
          </p:cNvPr>
          <p:cNvSpPr txBox="1"/>
          <p:nvPr/>
        </p:nvSpPr>
        <p:spPr>
          <a:xfrm>
            <a:off x="8924169"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RAMMUS WINTHER </a:t>
            </a:r>
          </a:p>
          <a:p>
            <a:pPr algn="ctr"/>
            <a:r>
              <a:rPr lang="pt-PT" sz="2800" b="1" dirty="0" err="1">
                <a:latin typeface="Arial" panose="020B0604020202020204" pitchFamily="34" charset="0"/>
                <a:cs typeface="Arial" panose="020B0604020202020204" pitchFamily="34" charset="0"/>
              </a:rPr>
              <a:t>Caps</a:t>
            </a:r>
            <a:endParaRPr lang="pt-PT" b="1" dirty="0">
              <a:latin typeface="Arial" panose="020B0604020202020204" pitchFamily="34" charset="0"/>
              <a:cs typeface="Arial" panose="020B0604020202020204" pitchFamily="34" charset="0"/>
            </a:endParaRPr>
          </a:p>
        </p:txBody>
      </p:sp>
      <p:pic>
        <p:nvPicPr>
          <p:cNvPr id="7170" name="Picture 2" descr="Caps - Leaguepedia | League of Legends Esports Wiki">
            <a:extLst>
              <a:ext uri="{FF2B5EF4-FFF2-40B4-BE49-F238E27FC236}">
                <a16:creationId xmlns:a16="http://schemas.microsoft.com/office/drawing/2014/main" id="{3152311F-67EA-425E-9FC4-049A239CF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468" y="1965624"/>
            <a:ext cx="2836301" cy="2243257"/>
          </a:xfrm>
          <a:prstGeom prst="rect">
            <a:avLst/>
          </a:prstGeom>
          <a:noFill/>
          <a:extLst>
            <a:ext uri="{909E8E84-426E-40DD-AFC4-6F175D3DCCD1}">
              <a14:hiddenFill xmlns:a14="http://schemas.microsoft.com/office/drawing/2010/main">
                <a:solidFill>
                  <a:srgbClr val="FFFFFF"/>
                </a:solidFill>
              </a14:hiddenFill>
            </a:ext>
          </a:extLst>
        </p:spPr>
      </p:pic>
      <p:sp>
        <p:nvSpPr>
          <p:cNvPr id="42" name="CaixaDeTexto 41">
            <a:extLst>
              <a:ext uri="{FF2B5EF4-FFF2-40B4-BE49-F238E27FC236}">
                <a16:creationId xmlns:a16="http://schemas.microsoft.com/office/drawing/2014/main" id="{2D14D28D-AFB3-4534-B6F3-4EA7397B4BEC}"/>
              </a:ext>
            </a:extLst>
          </p:cNvPr>
          <p:cNvSpPr txBox="1"/>
          <p:nvPr/>
        </p:nvSpPr>
        <p:spPr>
          <a:xfrm>
            <a:off x="4692540"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43" name="CaixaDeTexto 42">
            <a:extLst>
              <a:ext uri="{FF2B5EF4-FFF2-40B4-BE49-F238E27FC236}">
                <a16:creationId xmlns:a16="http://schemas.microsoft.com/office/drawing/2014/main" id="{A1924B3E-2C77-4B32-8674-D2328F4E2ED1}"/>
              </a:ext>
            </a:extLst>
          </p:cNvPr>
          <p:cNvSpPr txBox="1"/>
          <p:nvPr/>
        </p:nvSpPr>
        <p:spPr>
          <a:xfrm>
            <a:off x="1086655"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41" name="CaixaDeTexto 40">
            <a:extLst>
              <a:ext uri="{FF2B5EF4-FFF2-40B4-BE49-F238E27FC236}">
                <a16:creationId xmlns:a16="http://schemas.microsoft.com/office/drawing/2014/main" id="{19FE24F0-D440-4BBB-A3D3-B9C89466D689}"/>
              </a:ext>
            </a:extLst>
          </p:cNvPr>
          <p:cNvSpPr txBox="1"/>
          <p:nvPr/>
        </p:nvSpPr>
        <p:spPr>
          <a:xfrm>
            <a:off x="9318980" y="1495208"/>
            <a:ext cx="765810" cy="369332"/>
          </a:xfrm>
          <a:prstGeom prst="rect">
            <a:avLst/>
          </a:prstGeom>
          <a:noFill/>
        </p:spPr>
        <p:txBody>
          <a:bodyPr wrap="square" rtlCol="0">
            <a:spAutoFit/>
          </a:bodyPr>
          <a:lstStyle/>
          <a:p>
            <a:pPr algn="ctr"/>
            <a:r>
              <a:rPr lang="pt-PT" b="1" dirty="0"/>
              <a:t>MID</a:t>
            </a:r>
          </a:p>
        </p:txBody>
      </p:sp>
      <p:pic>
        <p:nvPicPr>
          <p:cNvPr id="7172" name="Picture 4" descr="Wunder - Leaguepedia | League of Legends Esports Wiki">
            <a:extLst>
              <a:ext uri="{FF2B5EF4-FFF2-40B4-BE49-F238E27FC236}">
                <a16:creationId xmlns:a16="http://schemas.microsoft.com/office/drawing/2014/main" id="{9991E913-406A-4037-80B2-68ABAC112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231" y="1965624"/>
            <a:ext cx="2836302" cy="2243257"/>
          </a:xfrm>
          <a:prstGeom prst="rect">
            <a:avLst/>
          </a:prstGeom>
          <a:noFill/>
          <a:extLst>
            <a:ext uri="{909E8E84-426E-40DD-AFC4-6F175D3DCCD1}">
              <a14:hiddenFill xmlns:a14="http://schemas.microsoft.com/office/drawing/2010/main">
                <a:solidFill>
                  <a:srgbClr val="FFFFFF"/>
                </a:solidFill>
              </a14:hiddenFill>
            </a:ext>
          </a:extLst>
        </p:spPr>
      </p:pic>
      <p:sp>
        <p:nvSpPr>
          <p:cNvPr id="46" name="CaixaDeTexto 45">
            <a:extLst>
              <a:ext uri="{FF2B5EF4-FFF2-40B4-BE49-F238E27FC236}">
                <a16:creationId xmlns:a16="http://schemas.microsoft.com/office/drawing/2014/main" id="{47699F32-0B53-4CD5-B9F9-5D996429E159}"/>
              </a:ext>
            </a:extLst>
          </p:cNvPr>
          <p:cNvSpPr txBox="1"/>
          <p:nvPr/>
        </p:nvSpPr>
        <p:spPr>
          <a:xfrm>
            <a:off x="2107210" y="1491636"/>
            <a:ext cx="765810" cy="369332"/>
          </a:xfrm>
          <a:prstGeom prst="rect">
            <a:avLst/>
          </a:prstGeom>
          <a:noFill/>
        </p:spPr>
        <p:txBody>
          <a:bodyPr wrap="square" rtlCol="0">
            <a:spAutoFit/>
          </a:bodyPr>
          <a:lstStyle/>
          <a:p>
            <a:pPr algn="ctr"/>
            <a:r>
              <a:rPr lang="pt-PT" b="1" dirty="0"/>
              <a:t>TOP</a:t>
            </a:r>
          </a:p>
        </p:txBody>
      </p:sp>
      <p:sp>
        <p:nvSpPr>
          <p:cNvPr id="47" name="CaixaDeTexto 46">
            <a:extLst>
              <a:ext uri="{FF2B5EF4-FFF2-40B4-BE49-F238E27FC236}">
                <a16:creationId xmlns:a16="http://schemas.microsoft.com/office/drawing/2014/main" id="{FC87F00D-53FE-4892-ABC7-6173F8AB31CC}"/>
              </a:ext>
            </a:extLst>
          </p:cNvPr>
          <p:cNvSpPr txBox="1"/>
          <p:nvPr/>
        </p:nvSpPr>
        <p:spPr>
          <a:xfrm>
            <a:off x="1648679"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MARTIN</a:t>
            </a:r>
            <a:r>
              <a:rPr lang="pt-PT" b="1" dirty="0">
                <a:latin typeface="Arial" panose="020B0604020202020204" pitchFamily="34" charset="0"/>
                <a:cs typeface="Arial" panose="020B0604020202020204" pitchFamily="34" charset="0"/>
              </a:rPr>
              <a:t> </a:t>
            </a:r>
            <a:r>
              <a:rPr lang="pt-PT" dirty="0">
                <a:latin typeface="Arial" panose="020B0604020202020204" pitchFamily="34" charset="0"/>
                <a:cs typeface="Arial" panose="020B0604020202020204" pitchFamily="34" charset="0"/>
              </a:rPr>
              <a:t>HANSEN</a:t>
            </a:r>
          </a:p>
          <a:p>
            <a:pPr algn="ctr"/>
            <a:r>
              <a:rPr lang="pt-PT" sz="2800" b="1" dirty="0" err="1">
                <a:latin typeface="Arial" panose="020B0604020202020204" pitchFamily="34" charset="0"/>
                <a:cs typeface="Arial" panose="020B0604020202020204" pitchFamily="34" charset="0"/>
              </a:rPr>
              <a:t>Wunder</a:t>
            </a:r>
            <a:endParaRPr lang="pt-PT" b="1" dirty="0">
              <a:latin typeface="Arial" panose="020B0604020202020204" pitchFamily="34" charset="0"/>
              <a:cs typeface="Arial" panose="020B0604020202020204" pitchFamily="34" charset="0"/>
            </a:endParaRPr>
          </a:p>
        </p:txBody>
      </p:sp>
      <p:sp>
        <p:nvSpPr>
          <p:cNvPr id="48" name="CaixaDeTexto 47">
            <a:extLst>
              <a:ext uri="{FF2B5EF4-FFF2-40B4-BE49-F238E27FC236}">
                <a16:creationId xmlns:a16="http://schemas.microsoft.com/office/drawing/2014/main" id="{0571ADD0-92E3-4B53-909D-FBAA7D8BF02B}"/>
              </a:ext>
            </a:extLst>
          </p:cNvPr>
          <p:cNvSpPr txBox="1"/>
          <p:nvPr/>
        </p:nvSpPr>
        <p:spPr>
          <a:xfrm>
            <a:off x="5626417" y="1495208"/>
            <a:ext cx="939165" cy="369332"/>
          </a:xfrm>
          <a:prstGeom prst="rect">
            <a:avLst/>
          </a:prstGeom>
          <a:noFill/>
        </p:spPr>
        <p:txBody>
          <a:bodyPr wrap="square" rtlCol="0">
            <a:spAutoFit/>
          </a:bodyPr>
          <a:lstStyle/>
          <a:p>
            <a:pPr algn="ctr"/>
            <a:r>
              <a:rPr lang="pt-PT" b="1" dirty="0"/>
              <a:t>JUNGLE</a:t>
            </a:r>
          </a:p>
        </p:txBody>
      </p:sp>
      <p:sp>
        <p:nvSpPr>
          <p:cNvPr id="49" name="CaixaDeTexto 48">
            <a:extLst>
              <a:ext uri="{FF2B5EF4-FFF2-40B4-BE49-F238E27FC236}">
                <a16:creationId xmlns:a16="http://schemas.microsoft.com/office/drawing/2014/main" id="{045967F8-6B66-4F86-B8A1-06825A8CA592}"/>
              </a:ext>
            </a:extLst>
          </p:cNvPr>
          <p:cNvSpPr txBox="1"/>
          <p:nvPr/>
        </p:nvSpPr>
        <p:spPr>
          <a:xfrm>
            <a:off x="5254563"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MARCIN JANKOWSKI </a:t>
            </a:r>
          </a:p>
          <a:p>
            <a:pPr algn="ctr"/>
            <a:r>
              <a:rPr lang="pt-PT" sz="2800" b="1" dirty="0" err="1">
                <a:latin typeface="Arial" panose="020B0604020202020204" pitchFamily="34" charset="0"/>
                <a:cs typeface="Arial" panose="020B0604020202020204" pitchFamily="34" charset="0"/>
              </a:rPr>
              <a:t>Jankos</a:t>
            </a:r>
            <a:endParaRPr lang="pt-PT" sz="2400" b="1" dirty="0">
              <a:latin typeface="Arial" panose="020B0604020202020204" pitchFamily="34" charset="0"/>
              <a:cs typeface="Arial" panose="020B0604020202020204" pitchFamily="34" charset="0"/>
            </a:endParaRPr>
          </a:p>
        </p:txBody>
      </p:sp>
      <p:pic>
        <p:nvPicPr>
          <p:cNvPr id="7176" name="Picture 8">
            <a:extLst>
              <a:ext uri="{FF2B5EF4-FFF2-40B4-BE49-F238E27FC236}">
                <a16:creationId xmlns:a16="http://schemas.microsoft.com/office/drawing/2014/main" id="{369BC1AF-F0F6-4B32-A672-88B21AC1DB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751" y="1965852"/>
            <a:ext cx="2829666" cy="22428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xão reta unidirecional 4">
            <a:extLst>
              <a:ext uri="{FF2B5EF4-FFF2-40B4-BE49-F238E27FC236}">
                <a16:creationId xmlns:a16="http://schemas.microsoft.com/office/drawing/2014/main" id="{9CD1497C-2271-4D1B-BDCC-329A3A22D091}"/>
              </a:ext>
            </a:extLst>
          </p:cNvPr>
          <p:cNvCxnSpPr/>
          <p:nvPr/>
        </p:nvCxnSpPr>
        <p:spPr>
          <a:xfrm>
            <a:off x="6565582" y="939565"/>
            <a:ext cx="0" cy="4545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5BF16487-2B6B-45F5-BE70-F8A7E16494E5}"/>
              </a:ext>
            </a:extLst>
          </p:cNvPr>
          <p:cNvSpPr txBox="1"/>
          <p:nvPr/>
        </p:nvSpPr>
        <p:spPr>
          <a:xfrm>
            <a:off x="6937434" y="939565"/>
            <a:ext cx="1669353" cy="369332"/>
          </a:xfrm>
          <a:prstGeom prst="rect">
            <a:avLst/>
          </a:prstGeom>
          <a:noFill/>
        </p:spPr>
        <p:txBody>
          <a:bodyPr wrap="square" rtlCol="0">
            <a:spAutoFit/>
          </a:bodyPr>
          <a:lstStyle/>
          <a:p>
            <a:r>
              <a:rPr lang="pt-PT" dirty="0"/>
              <a:t>100 </a:t>
            </a:r>
            <a:r>
              <a:rPr lang="pt-PT" dirty="0" err="1"/>
              <a:t>px</a:t>
            </a:r>
            <a:endParaRPr lang="pt-PT" dirty="0"/>
          </a:p>
        </p:txBody>
      </p:sp>
      <p:cxnSp>
        <p:nvCxnSpPr>
          <p:cNvPr id="19" name="Conexão reta unidirecional 18">
            <a:extLst>
              <a:ext uri="{FF2B5EF4-FFF2-40B4-BE49-F238E27FC236}">
                <a16:creationId xmlns:a16="http://schemas.microsoft.com/office/drawing/2014/main" id="{B28C5DF0-65BF-437D-BB8D-C4FF5E5BA78E}"/>
              </a:ext>
            </a:extLst>
          </p:cNvPr>
          <p:cNvCxnSpPr/>
          <p:nvPr/>
        </p:nvCxnSpPr>
        <p:spPr>
          <a:xfrm>
            <a:off x="6024562" y="6121165"/>
            <a:ext cx="0" cy="4545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55FCA4D2-1E3D-47F2-906C-8CFE38B09BC9}"/>
              </a:ext>
            </a:extLst>
          </p:cNvPr>
          <p:cNvSpPr txBox="1"/>
          <p:nvPr/>
        </p:nvSpPr>
        <p:spPr>
          <a:xfrm>
            <a:off x="6255157" y="6163778"/>
            <a:ext cx="1669353" cy="369332"/>
          </a:xfrm>
          <a:prstGeom prst="rect">
            <a:avLst/>
          </a:prstGeom>
          <a:noFill/>
        </p:spPr>
        <p:txBody>
          <a:bodyPr wrap="square" rtlCol="0">
            <a:spAutoFit/>
          </a:bodyPr>
          <a:lstStyle/>
          <a:p>
            <a:r>
              <a:rPr lang="pt-PT" dirty="0"/>
              <a:t>100 </a:t>
            </a:r>
            <a:r>
              <a:rPr lang="pt-PT" dirty="0" err="1"/>
              <a:t>px</a:t>
            </a:r>
            <a:endParaRPr lang="pt-PT" dirty="0"/>
          </a:p>
        </p:txBody>
      </p:sp>
      <p:cxnSp>
        <p:nvCxnSpPr>
          <p:cNvPr id="9" name="Conexão reta unidirecional 8">
            <a:extLst>
              <a:ext uri="{FF2B5EF4-FFF2-40B4-BE49-F238E27FC236}">
                <a16:creationId xmlns:a16="http://schemas.microsoft.com/office/drawing/2014/main" id="{2BD4B49E-0C49-4B73-9AF5-C5B0DAE5BEC5}"/>
              </a:ext>
            </a:extLst>
          </p:cNvPr>
          <p:cNvCxnSpPr/>
          <p:nvPr/>
        </p:nvCxnSpPr>
        <p:spPr>
          <a:xfrm>
            <a:off x="1100231" y="1166844"/>
            <a:ext cx="283630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exão reta unidirecional 10">
            <a:extLst>
              <a:ext uri="{FF2B5EF4-FFF2-40B4-BE49-F238E27FC236}">
                <a16:creationId xmlns:a16="http://schemas.microsoft.com/office/drawing/2014/main" id="{73C9378A-2A5F-4EDE-B5AC-AA6D390C0F98}"/>
              </a:ext>
            </a:extLst>
          </p:cNvPr>
          <p:cNvCxnSpPr/>
          <p:nvPr/>
        </p:nvCxnSpPr>
        <p:spPr>
          <a:xfrm>
            <a:off x="891540" y="1394124"/>
            <a:ext cx="0" cy="44923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F526772E-F914-4922-928A-8C507D403CBA}"/>
              </a:ext>
            </a:extLst>
          </p:cNvPr>
          <p:cNvCxnSpPr/>
          <p:nvPr/>
        </p:nvCxnSpPr>
        <p:spPr>
          <a:xfrm>
            <a:off x="4034790" y="2800350"/>
            <a:ext cx="5715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xão reta unidirecional 14">
            <a:extLst>
              <a:ext uri="{FF2B5EF4-FFF2-40B4-BE49-F238E27FC236}">
                <a16:creationId xmlns:a16="http://schemas.microsoft.com/office/drawing/2014/main" id="{ACD57C43-E6DE-4B25-9C0D-DC4782AE59B4}"/>
              </a:ext>
            </a:extLst>
          </p:cNvPr>
          <p:cNvCxnSpPr/>
          <p:nvPr/>
        </p:nvCxnSpPr>
        <p:spPr>
          <a:xfrm>
            <a:off x="11201400" y="2868930"/>
            <a:ext cx="74291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exão reta unidirecional 16">
            <a:extLst>
              <a:ext uri="{FF2B5EF4-FFF2-40B4-BE49-F238E27FC236}">
                <a16:creationId xmlns:a16="http://schemas.microsoft.com/office/drawing/2014/main" id="{4E3E5C13-A1C7-4C3C-BFA9-CB616D63F8CC}"/>
              </a:ext>
            </a:extLst>
          </p:cNvPr>
          <p:cNvCxnSpPr/>
          <p:nvPr/>
        </p:nvCxnSpPr>
        <p:spPr>
          <a:xfrm>
            <a:off x="7739200" y="2066371"/>
            <a:ext cx="0" cy="22591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179C75A8-EB37-49DC-8625-5E98E637F657}"/>
              </a:ext>
            </a:extLst>
          </p:cNvPr>
          <p:cNvSpPr txBox="1"/>
          <p:nvPr/>
        </p:nvSpPr>
        <p:spPr>
          <a:xfrm>
            <a:off x="3877426" y="2273854"/>
            <a:ext cx="886927" cy="369332"/>
          </a:xfrm>
          <a:prstGeom prst="rect">
            <a:avLst/>
          </a:prstGeom>
          <a:noFill/>
        </p:spPr>
        <p:txBody>
          <a:bodyPr wrap="square" rtlCol="0">
            <a:spAutoFit/>
          </a:bodyPr>
          <a:lstStyle/>
          <a:p>
            <a:r>
              <a:rPr lang="pt-PT" dirty="0"/>
              <a:t>100 </a:t>
            </a:r>
            <a:r>
              <a:rPr lang="pt-PT" dirty="0" err="1"/>
              <a:t>px</a:t>
            </a:r>
            <a:endParaRPr lang="pt-PT" dirty="0"/>
          </a:p>
        </p:txBody>
      </p:sp>
      <p:sp>
        <p:nvSpPr>
          <p:cNvPr id="21" name="CaixaDeTexto 20">
            <a:extLst>
              <a:ext uri="{FF2B5EF4-FFF2-40B4-BE49-F238E27FC236}">
                <a16:creationId xmlns:a16="http://schemas.microsoft.com/office/drawing/2014/main" id="{EA10098A-B1E7-4C3A-8A6D-632971F6A3BD}"/>
              </a:ext>
            </a:extLst>
          </p:cNvPr>
          <p:cNvSpPr txBox="1"/>
          <p:nvPr/>
        </p:nvSpPr>
        <p:spPr>
          <a:xfrm>
            <a:off x="2107210" y="952924"/>
            <a:ext cx="1245008" cy="369332"/>
          </a:xfrm>
          <a:prstGeom prst="rect">
            <a:avLst/>
          </a:prstGeom>
          <a:noFill/>
        </p:spPr>
        <p:txBody>
          <a:bodyPr wrap="square" rtlCol="0">
            <a:spAutoFit/>
          </a:bodyPr>
          <a:lstStyle/>
          <a:p>
            <a:r>
              <a:rPr lang="pt-PT" dirty="0"/>
              <a:t>350 </a:t>
            </a:r>
            <a:r>
              <a:rPr lang="pt-PT" dirty="0" err="1"/>
              <a:t>px</a:t>
            </a:r>
            <a:endParaRPr lang="pt-PT" dirty="0"/>
          </a:p>
        </p:txBody>
      </p:sp>
      <p:sp>
        <p:nvSpPr>
          <p:cNvPr id="22" name="CaixaDeTexto 21">
            <a:extLst>
              <a:ext uri="{FF2B5EF4-FFF2-40B4-BE49-F238E27FC236}">
                <a16:creationId xmlns:a16="http://schemas.microsoft.com/office/drawing/2014/main" id="{CA56DC94-78FD-4EE1-ADE2-1E9AC8A774DC}"/>
              </a:ext>
            </a:extLst>
          </p:cNvPr>
          <p:cNvSpPr txBox="1"/>
          <p:nvPr/>
        </p:nvSpPr>
        <p:spPr>
          <a:xfrm>
            <a:off x="53629" y="2643186"/>
            <a:ext cx="934765" cy="369332"/>
          </a:xfrm>
          <a:prstGeom prst="rect">
            <a:avLst/>
          </a:prstGeom>
          <a:noFill/>
        </p:spPr>
        <p:txBody>
          <a:bodyPr wrap="square" rtlCol="0">
            <a:spAutoFit/>
          </a:bodyPr>
          <a:lstStyle/>
          <a:p>
            <a:r>
              <a:rPr lang="pt-PT" dirty="0"/>
              <a:t>450 </a:t>
            </a:r>
            <a:r>
              <a:rPr lang="pt-PT" dirty="0" err="1"/>
              <a:t>px</a:t>
            </a:r>
            <a:endParaRPr lang="pt-PT" dirty="0"/>
          </a:p>
        </p:txBody>
      </p:sp>
      <p:sp>
        <p:nvSpPr>
          <p:cNvPr id="23" name="CaixaDeTexto 22">
            <a:extLst>
              <a:ext uri="{FF2B5EF4-FFF2-40B4-BE49-F238E27FC236}">
                <a16:creationId xmlns:a16="http://schemas.microsoft.com/office/drawing/2014/main" id="{1076AD42-E071-4869-A11B-5B4EF2E06BDA}"/>
              </a:ext>
            </a:extLst>
          </p:cNvPr>
          <p:cNvSpPr txBox="1"/>
          <p:nvPr/>
        </p:nvSpPr>
        <p:spPr>
          <a:xfrm>
            <a:off x="7305611" y="3182182"/>
            <a:ext cx="1142012" cy="369332"/>
          </a:xfrm>
          <a:prstGeom prst="rect">
            <a:avLst/>
          </a:prstGeom>
          <a:noFill/>
        </p:spPr>
        <p:txBody>
          <a:bodyPr wrap="square" rtlCol="0">
            <a:spAutoFit/>
          </a:bodyPr>
          <a:lstStyle/>
          <a:p>
            <a:r>
              <a:rPr lang="pt-PT" dirty="0"/>
              <a:t>300 </a:t>
            </a:r>
            <a:r>
              <a:rPr lang="pt-PT" dirty="0" err="1"/>
              <a:t>px</a:t>
            </a:r>
            <a:endParaRPr lang="pt-PT" dirty="0"/>
          </a:p>
        </p:txBody>
      </p:sp>
      <p:sp>
        <p:nvSpPr>
          <p:cNvPr id="24" name="CaixaDeTexto 23">
            <a:extLst>
              <a:ext uri="{FF2B5EF4-FFF2-40B4-BE49-F238E27FC236}">
                <a16:creationId xmlns:a16="http://schemas.microsoft.com/office/drawing/2014/main" id="{0EE6C1A1-32B7-4BEB-9AFE-A09A0FCEEDFA}"/>
              </a:ext>
            </a:extLst>
          </p:cNvPr>
          <p:cNvSpPr txBox="1"/>
          <p:nvPr/>
        </p:nvSpPr>
        <p:spPr>
          <a:xfrm>
            <a:off x="11134726" y="2171700"/>
            <a:ext cx="901030" cy="369332"/>
          </a:xfrm>
          <a:prstGeom prst="rect">
            <a:avLst/>
          </a:prstGeom>
          <a:noFill/>
        </p:spPr>
        <p:txBody>
          <a:bodyPr wrap="square" rtlCol="0">
            <a:spAutoFit/>
          </a:bodyPr>
          <a:lstStyle/>
          <a:p>
            <a:r>
              <a:rPr lang="pt-PT" dirty="0"/>
              <a:t>150 </a:t>
            </a:r>
            <a:r>
              <a:rPr lang="pt-PT" dirty="0" err="1"/>
              <a:t>px</a:t>
            </a:r>
            <a:endParaRPr lang="pt-PT" dirty="0"/>
          </a:p>
        </p:txBody>
      </p:sp>
    </p:spTree>
    <p:extLst>
      <p:ext uri="{BB962C8B-B14F-4D97-AF65-F5344CB8AC3E}">
        <p14:creationId xmlns:p14="http://schemas.microsoft.com/office/powerpoint/2010/main" val="4260233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1C55A58-F566-49D9-AF26-1D2EF98B2649}"/>
              </a:ext>
            </a:extLst>
          </p:cNvPr>
          <p:cNvSpPr txBox="1"/>
          <p:nvPr/>
        </p:nvSpPr>
        <p:spPr>
          <a:xfrm>
            <a:off x="8298425"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3" name="CaixaDeTexto 2">
            <a:extLst>
              <a:ext uri="{FF2B5EF4-FFF2-40B4-BE49-F238E27FC236}">
                <a16:creationId xmlns:a16="http://schemas.microsoft.com/office/drawing/2014/main" id="{99771A64-DBD5-4851-8398-D2EE8F438B6D}"/>
              </a:ext>
            </a:extLst>
          </p:cNvPr>
          <p:cNvSpPr txBox="1"/>
          <p:nvPr/>
        </p:nvSpPr>
        <p:spPr>
          <a:xfrm>
            <a:off x="8924169"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FABIAN LOHMANN</a:t>
            </a:r>
          </a:p>
          <a:p>
            <a:pPr algn="ctr"/>
            <a:r>
              <a:rPr lang="pt-PT" sz="2800" b="1" dirty="0" err="1">
                <a:latin typeface="Arial" panose="020B0604020202020204" pitchFamily="34" charset="0"/>
                <a:cs typeface="Arial" panose="020B0604020202020204" pitchFamily="34" charset="0"/>
              </a:rPr>
              <a:t>GrabbZ</a:t>
            </a:r>
            <a:endParaRPr lang="pt-PT" sz="2800" b="1"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71CC5AEC-AD55-45A4-A488-1F96227AF179}"/>
              </a:ext>
            </a:extLst>
          </p:cNvPr>
          <p:cNvSpPr txBox="1"/>
          <p:nvPr/>
        </p:nvSpPr>
        <p:spPr>
          <a:xfrm>
            <a:off x="4692540"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6" name="CaixaDeTexto 5">
            <a:extLst>
              <a:ext uri="{FF2B5EF4-FFF2-40B4-BE49-F238E27FC236}">
                <a16:creationId xmlns:a16="http://schemas.microsoft.com/office/drawing/2014/main" id="{1C36CFCA-8EB7-489B-9CC6-AB970E50A93B}"/>
              </a:ext>
            </a:extLst>
          </p:cNvPr>
          <p:cNvSpPr txBox="1"/>
          <p:nvPr/>
        </p:nvSpPr>
        <p:spPr>
          <a:xfrm>
            <a:off x="1086655"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7" name="CaixaDeTexto 6">
            <a:extLst>
              <a:ext uri="{FF2B5EF4-FFF2-40B4-BE49-F238E27FC236}">
                <a16:creationId xmlns:a16="http://schemas.microsoft.com/office/drawing/2014/main" id="{5659AE4C-0613-4E36-9A3C-DCB0058FB477}"/>
              </a:ext>
            </a:extLst>
          </p:cNvPr>
          <p:cNvSpPr txBox="1"/>
          <p:nvPr/>
        </p:nvSpPr>
        <p:spPr>
          <a:xfrm>
            <a:off x="9216110" y="1543232"/>
            <a:ext cx="968020" cy="369332"/>
          </a:xfrm>
          <a:prstGeom prst="rect">
            <a:avLst/>
          </a:prstGeom>
          <a:noFill/>
        </p:spPr>
        <p:txBody>
          <a:bodyPr wrap="square" rtlCol="0">
            <a:spAutoFit/>
          </a:bodyPr>
          <a:lstStyle/>
          <a:p>
            <a:pPr algn="ctr"/>
            <a:r>
              <a:rPr lang="pt-PT" b="1" dirty="0"/>
              <a:t>COACH</a:t>
            </a:r>
          </a:p>
        </p:txBody>
      </p:sp>
      <p:sp>
        <p:nvSpPr>
          <p:cNvPr id="9" name="CaixaDeTexto 8">
            <a:extLst>
              <a:ext uri="{FF2B5EF4-FFF2-40B4-BE49-F238E27FC236}">
                <a16:creationId xmlns:a16="http://schemas.microsoft.com/office/drawing/2014/main" id="{4DCBC8AE-0844-4569-BCCD-99E3EEB922AE}"/>
              </a:ext>
            </a:extLst>
          </p:cNvPr>
          <p:cNvSpPr txBox="1"/>
          <p:nvPr/>
        </p:nvSpPr>
        <p:spPr>
          <a:xfrm>
            <a:off x="2107210" y="1595490"/>
            <a:ext cx="765810" cy="369332"/>
          </a:xfrm>
          <a:prstGeom prst="rect">
            <a:avLst/>
          </a:prstGeom>
          <a:noFill/>
        </p:spPr>
        <p:txBody>
          <a:bodyPr wrap="square" rtlCol="0">
            <a:spAutoFit/>
          </a:bodyPr>
          <a:lstStyle/>
          <a:p>
            <a:pPr algn="ctr"/>
            <a:r>
              <a:rPr lang="pt-PT" b="1" dirty="0"/>
              <a:t>BOT</a:t>
            </a:r>
          </a:p>
        </p:txBody>
      </p:sp>
      <p:sp>
        <p:nvSpPr>
          <p:cNvPr id="10" name="CaixaDeTexto 9">
            <a:extLst>
              <a:ext uri="{FF2B5EF4-FFF2-40B4-BE49-F238E27FC236}">
                <a16:creationId xmlns:a16="http://schemas.microsoft.com/office/drawing/2014/main" id="{536AE810-A29D-4DAE-BF45-8C61FC846DCD}"/>
              </a:ext>
            </a:extLst>
          </p:cNvPr>
          <p:cNvSpPr txBox="1"/>
          <p:nvPr/>
        </p:nvSpPr>
        <p:spPr>
          <a:xfrm>
            <a:off x="1648679"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MARTIN LARSSON</a:t>
            </a:r>
          </a:p>
          <a:p>
            <a:pPr algn="ctr"/>
            <a:r>
              <a:rPr lang="pt-PT" sz="2800" b="1" dirty="0" err="1">
                <a:latin typeface="Arial" panose="020B0604020202020204" pitchFamily="34" charset="0"/>
                <a:cs typeface="Arial" panose="020B0604020202020204" pitchFamily="34" charset="0"/>
              </a:rPr>
              <a:t>Rekkles</a:t>
            </a:r>
            <a:endParaRPr lang="pt-PT" b="1" dirty="0">
              <a:latin typeface="Arial" panose="020B060402020202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185A43BD-B7CE-4A71-A026-1ADDA261B0CF}"/>
              </a:ext>
            </a:extLst>
          </p:cNvPr>
          <p:cNvSpPr txBox="1"/>
          <p:nvPr/>
        </p:nvSpPr>
        <p:spPr>
          <a:xfrm>
            <a:off x="5354478" y="1543232"/>
            <a:ext cx="1483043" cy="369332"/>
          </a:xfrm>
          <a:prstGeom prst="rect">
            <a:avLst/>
          </a:prstGeom>
          <a:noFill/>
        </p:spPr>
        <p:txBody>
          <a:bodyPr wrap="square" rtlCol="0">
            <a:spAutoFit/>
          </a:bodyPr>
          <a:lstStyle/>
          <a:p>
            <a:pPr algn="ctr"/>
            <a:r>
              <a:rPr lang="pt-PT" b="1" dirty="0"/>
              <a:t>SUPPORT</a:t>
            </a:r>
          </a:p>
        </p:txBody>
      </p:sp>
      <p:sp>
        <p:nvSpPr>
          <p:cNvPr id="12" name="CaixaDeTexto 11">
            <a:extLst>
              <a:ext uri="{FF2B5EF4-FFF2-40B4-BE49-F238E27FC236}">
                <a16:creationId xmlns:a16="http://schemas.microsoft.com/office/drawing/2014/main" id="{6094A84C-304B-4967-8175-614CB5C58FDD}"/>
              </a:ext>
            </a:extLst>
          </p:cNvPr>
          <p:cNvSpPr txBox="1"/>
          <p:nvPr/>
        </p:nvSpPr>
        <p:spPr>
          <a:xfrm>
            <a:off x="5254563"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MIHAEL MEHLE</a:t>
            </a:r>
          </a:p>
          <a:p>
            <a:pPr algn="ctr"/>
            <a:r>
              <a:rPr lang="pt-PT" sz="2800" b="1" dirty="0" err="1">
                <a:latin typeface="Arial" panose="020B0604020202020204" pitchFamily="34" charset="0"/>
                <a:cs typeface="Arial" panose="020B0604020202020204" pitchFamily="34" charset="0"/>
              </a:rPr>
              <a:t>Mikyx</a:t>
            </a:r>
            <a:endParaRPr lang="pt-PT" sz="2800" b="1" dirty="0">
              <a:latin typeface="Arial" panose="020B0604020202020204" pitchFamily="34" charset="0"/>
              <a:cs typeface="Arial" panose="020B0604020202020204" pitchFamily="34" charset="0"/>
            </a:endParaRPr>
          </a:p>
        </p:txBody>
      </p:sp>
      <p:graphicFrame>
        <p:nvGraphicFramePr>
          <p:cNvPr id="14" name="Tabela 4">
            <a:extLst>
              <a:ext uri="{FF2B5EF4-FFF2-40B4-BE49-F238E27FC236}">
                <a16:creationId xmlns:a16="http://schemas.microsoft.com/office/drawing/2014/main" id="{15933896-BA3D-4A2C-85AD-FA8BD352AC51}"/>
              </a:ext>
            </a:extLst>
          </p:cNvPr>
          <p:cNvGraphicFramePr>
            <a:graphicFrameLocks noGrp="1"/>
          </p:cNvGraphicFramePr>
          <p:nvPr>
            <p:extLst>
              <p:ext uri="{D42A27DB-BD31-4B8C-83A1-F6EECF244321}">
                <p14:modId xmlns:p14="http://schemas.microsoft.com/office/powerpoint/2010/main" val="3009765643"/>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15" name="Imagem 14">
            <a:extLst>
              <a:ext uri="{FF2B5EF4-FFF2-40B4-BE49-F238E27FC236}">
                <a16:creationId xmlns:a16="http://schemas.microsoft.com/office/drawing/2014/main" id="{661D0C37-9731-4D96-811F-3420395788F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pic>
        <p:nvPicPr>
          <p:cNvPr id="8194" name="Picture 2">
            <a:extLst>
              <a:ext uri="{FF2B5EF4-FFF2-40B4-BE49-F238E27FC236}">
                <a16:creationId xmlns:a16="http://schemas.microsoft.com/office/drawing/2014/main" id="{5A862416-BF72-4580-91D0-8C3EBB3C3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98" y="1965852"/>
            <a:ext cx="2829666" cy="2242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DE0A9794-DCF7-4D58-9B09-C050EEADF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583" y="1965852"/>
            <a:ext cx="2829666" cy="2242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AC927F9-4473-44BB-B44D-AA77BB551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5287" y="1907382"/>
            <a:ext cx="2829666" cy="224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53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A3430C-C3E6-4FB9-B7E3-871440A7CDE1}"/>
              </a:ext>
            </a:extLst>
          </p:cNvPr>
          <p:cNvSpPr>
            <a:spLocks noGrp="1"/>
          </p:cNvSpPr>
          <p:nvPr>
            <p:ph type="ctrTitle"/>
          </p:nvPr>
        </p:nvSpPr>
        <p:spPr/>
        <p:txBody>
          <a:bodyPr/>
          <a:lstStyle/>
          <a:p>
            <a:r>
              <a:rPr lang="pt-PT" dirty="0" err="1"/>
              <a:t>Template</a:t>
            </a:r>
            <a:r>
              <a:rPr lang="pt-PT" dirty="0"/>
              <a:t> se clicar na equipa vencedor </a:t>
            </a:r>
          </a:p>
        </p:txBody>
      </p:sp>
      <p:sp>
        <p:nvSpPr>
          <p:cNvPr id="3" name="Subtítulo 2">
            <a:extLst>
              <a:ext uri="{FF2B5EF4-FFF2-40B4-BE49-F238E27FC236}">
                <a16:creationId xmlns:a16="http://schemas.microsoft.com/office/drawing/2014/main" id="{11E3D49F-CA70-4232-A22E-72EAC1D9983D}"/>
              </a:ext>
            </a:extLst>
          </p:cNvPr>
          <p:cNvSpPr>
            <a:spLocks noGrp="1"/>
          </p:cNvSpPr>
          <p:nvPr>
            <p:ph type="subTitle" idx="1"/>
          </p:nvPr>
        </p:nvSpPr>
        <p:spPr/>
        <p:txBody>
          <a:bodyPr/>
          <a:lstStyle/>
          <a:p>
            <a:endParaRPr lang="pt-PT"/>
          </a:p>
        </p:txBody>
      </p:sp>
    </p:spTree>
    <p:extLst>
      <p:ext uri="{BB962C8B-B14F-4D97-AF65-F5344CB8AC3E}">
        <p14:creationId xmlns:p14="http://schemas.microsoft.com/office/powerpoint/2010/main" val="224948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B11E9249-1790-4529-BDB5-8D6FBD49A84D}"/>
              </a:ext>
            </a:extLst>
          </p:cNvPr>
          <p:cNvGraphicFramePr>
            <a:graphicFrameLocks noGrp="1"/>
          </p:cNvGraphicFramePr>
          <p:nvPr>
            <p:extLst>
              <p:ext uri="{D42A27DB-BD31-4B8C-83A1-F6EECF244321}">
                <p14:modId xmlns:p14="http://schemas.microsoft.com/office/powerpoint/2010/main" val="3829200938"/>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FB9A6AD6-0275-44AA-90C4-44BEAC5DCD0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pic>
        <p:nvPicPr>
          <p:cNvPr id="9218" name="Picture 2">
            <a:extLst>
              <a:ext uri="{FF2B5EF4-FFF2-40B4-BE49-F238E27FC236}">
                <a16:creationId xmlns:a16="http://schemas.microsoft.com/office/drawing/2014/main" id="{B9CE36A5-B7C0-4279-92B7-F35312A13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478" y="2067884"/>
            <a:ext cx="8235044" cy="4395454"/>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C1BD574A-998B-4C7E-9123-AE3D35DA16F0}"/>
              </a:ext>
            </a:extLst>
          </p:cNvPr>
          <p:cNvSpPr txBox="1"/>
          <p:nvPr/>
        </p:nvSpPr>
        <p:spPr>
          <a:xfrm>
            <a:off x="4075814" y="1029492"/>
            <a:ext cx="4040372" cy="954107"/>
          </a:xfrm>
          <a:prstGeom prst="rect">
            <a:avLst/>
          </a:prstGeom>
          <a:noFill/>
        </p:spPr>
        <p:txBody>
          <a:bodyPr wrap="square" rtlCol="0">
            <a:spAutoFit/>
          </a:bodyPr>
          <a:lstStyle/>
          <a:p>
            <a:pPr algn="ctr"/>
            <a:r>
              <a:rPr lang="pt-PT" sz="2400" dirty="0"/>
              <a:t>2019 SUMMER SPLIT WINNERS</a:t>
            </a:r>
          </a:p>
          <a:p>
            <a:pPr algn="ctr"/>
            <a:r>
              <a:rPr lang="pt-PT" sz="2800" b="1" dirty="0"/>
              <a:t>G2 </a:t>
            </a:r>
            <a:r>
              <a:rPr lang="pt-PT" sz="3200" b="1" dirty="0"/>
              <a:t>ESPORTS</a:t>
            </a:r>
            <a:r>
              <a:rPr lang="pt-PT" sz="2800" b="1" dirty="0"/>
              <a:t> </a:t>
            </a:r>
          </a:p>
        </p:txBody>
      </p:sp>
      <p:sp>
        <p:nvSpPr>
          <p:cNvPr id="4" name="CaixaDeTexto 3">
            <a:extLst>
              <a:ext uri="{FF2B5EF4-FFF2-40B4-BE49-F238E27FC236}">
                <a16:creationId xmlns:a16="http://schemas.microsoft.com/office/drawing/2014/main" id="{407C092E-2ADD-4904-A33E-86E98C179B73}"/>
              </a:ext>
            </a:extLst>
          </p:cNvPr>
          <p:cNvSpPr txBox="1"/>
          <p:nvPr/>
        </p:nvSpPr>
        <p:spPr>
          <a:xfrm>
            <a:off x="8090434" y="1506546"/>
            <a:ext cx="1074420" cy="369332"/>
          </a:xfrm>
          <a:prstGeom prst="rect">
            <a:avLst/>
          </a:prstGeom>
          <a:noFill/>
        </p:spPr>
        <p:txBody>
          <a:bodyPr wrap="square" rtlCol="0">
            <a:spAutoFit/>
          </a:bodyPr>
          <a:lstStyle/>
          <a:p>
            <a:r>
              <a:rPr lang="pt-PT" dirty="0" err="1"/>
              <a:t>Druk</a:t>
            </a:r>
            <a:endParaRPr lang="pt-PT" dirty="0"/>
          </a:p>
        </p:txBody>
      </p:sp>
      <p:cxnSp>
        <p:nvCxnSpPr>
          <p:cNvPr id="6" name="Conexão reta unidirecional 5">
            <a:extLst>
              <a:ext uri="{FF2B5EF4-FFF2-40B4-BE49-F238E27FC236}">
                <a16:creationId xmlns:a16="http://schemas.microsoft.com/office/drawing/2014/main" id="{54D08F6B-970C-4B55-AB9B-E8B7B4CB5699}"/>
              </a:ext>
            </a:extLst>
          </p:cNvPr>
          <p:cNvCxnSpPr/>
          <p:nvPr/>
        </p:nvCxnSpPr>
        <p:spPr>
          <a:xfrm>
            <a:off x="2834640" y="1029492"/>
            <a:ext cx="0" cy="8463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68CF0284-E802-46E5-9254-473DAE9FA4A8}"/>
              </a:ext>
            </a:extLst>
          </p:cNvPr>
          <p:cNvSpPr txBox="1"/>
          <p:nvPr/>
        </p:nvSpPr>
        <p:spPr>
          <a:xfrm>
            <a:off x="1337310" y="1153485"/>
            <a:ext cx="1497324" cy="369332"/>
          </a:xfrm>
          <a:prstGeom prst="rect">
            <a:avLst/>
          </a:prstGeom>
          <a:noFill/>
        </p:spPr>
        <p:txBody>
          <a:bodyPr wrap="square" rtlCol="0">
            <a:spAutoFit/>
          </a:bodyPr>
          <a:lstStyle/>
          <a:p>
            <a:r>
              <a:rPr lang="pt-PT" dirty="0"/>
              <a:t>400 </a:t>
            </a:r>
            <a:r>
              <a:rPr lang="pt-PT" dirty="0" err="1"/>
              <a:t>px</a:t>
            </a:r>
            <a:endParaRPr lang="pt-PT" dirty="0"/>
          </a:p>
        </p:txBody>
      </p:sp>
      <p:cxnSp>
        <p:nvCxnSpPr>
          <p:cNvPr id="10" name="Conexão reta unidirecional 9">
            <a:extLst>
              <a:ext uri="{FF2B5EF4-FFF2-40B4-BE49-F238E27FC236}">
                <a16:creationId xmlns:a16="http://schemas.microsoft.com/office/drawing/2014/main" id="{F2EEA785-C486-44AE-AA50-0CC27396DCD4}"/>
              </a:ext>
            </a:extLst>
          </p:cNvPr>
          <p:cNvCxnSpPr/>
          <p:nvPr/>
        </p:nvCxnSpPr>
        <p:spPr>
          <a:xfrm>
            <a:off x="1978478" y="6617970"/>
            <a:ext cx="823504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C0275CB2-0030-4142-9B32-8BC5F036CBCD}"/>
              </a:ext>
            </a:extLst>
          </p:cNvPr>
          <p:cNvSpPr txBox="1"/>
          <p:nvPr/>
        </p:nvSpPr>
        <p:spPr>
          <a:xfrm>
            <a:off x="10543359" y="5694640"/>
            <a:ext cx="1165860" cy="923330"/>
          </a:xfrm>
          <a:prstGeom prst="rect">
            <a:avLst/>
          </a:prstGeom>
          <a:noFill/>
        </p:spPr>
        <p:txBody>
          <a:bodyPr wrap="square" rtlCol="0">
            <a:spAutoFit/>
          </a:bodyPr>
          <a:lstStyle/>
          <a:p>
            <a:r>
              <a:rPr lang="pt-PT" dirty="0"/>
              <a:t>1000px</a:t>
            </a:r>
          </a:p>
          <a:p>
            <a:r>
              <a:rPr lang="pt-PT" dirty="0" err="1"/>
              <a:t>Center</a:t>
            </a:r>
            <a:r>
              <a:rPr lang="pt-PT" dirty="0"/>
              <a:t> </a:t>
            </a:r>
          </a:p>
          <a:p>
            <a:r>
              <a:rPr lang="pt-PT" dirty="0"/>
              <a:t>Auto </a:t>
            </a:r>
          </a:p>
        </p:txBody>
      </p:sp>
    </p:spTree>
    <p:extLst>
      <p:ext uri="{BB962C8B-B14F-4D97-AF65-F5344CB8AC3E}">
        <p14:creationId xmlns:p14="http://schemas.microsoft.com/office/powerpoint/2010/main" val="321456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83E81E75-ECA1-4134-8280-7A7544DE2CDC}"/>
              </a:ext>
            </a:extLst>
          </p:cNvPr>
          <p:cNvGraphicFramePr>
            <a:graphicFrameLocks noGrp="1"/>
          </p:cNvGraphicFramePr>
          <p:nvPr>
            <p:extLst>
              <p:ext uri="{D42A27DB-BD31-4B8C-83A1-F6EECF244321}">
                <p14:modId xmlns:p14="http://schemas.microsoft.com/office/powerpoint/2010/main" val="1001655656"/>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6D37C63E-28BF-4CA9-8F5B-696A2E5E068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graphicFrame>
        <p:nvGraphicFramePr>
          <p:cNvPr id="4" name="Tabela 4">
            <a:extLst>
              <a:ext uri="{FF2B5EF4-FFF2-40B4-BE49-F238E27FC236}">
                <a16:creationId xmlns:a16="http://schemas.microsoft.com/office/drawing/2014/main" id="{4F5EDA80-DB55-4323-9A71-1B44C829BBF6}"/>
              </a:ext>
            </a:extLst>
          </p:cNvPr>
          <p:cNvGraphicFramePr>
            <a:graphicFrameLocks noGrp="1"/>
          </p:cNvGraphicFramePr>
          <p:nvPr>
            <p:extLst>
              <p:ext uri="{D42A27DB-BD31-4B8C-83A1-F6EECF244321}">
                <p14:modId xmlns:p14="http://schemas.microsoft.com/office/powerpoint/2010/main" val="3339985700"/>
              </p:ext>
            </p:extLst>
          </p:nvPr>
        </p:nvGraphicFramePr>
        <p:xfrm>
          <a:off x="3548743" y="1673237"/>
          <a:ext cx="5094513" cy="4881564"/>
        </p:xfrm>
        <a:graphic>
          <a:graphicData uri="http://schemas.openxmlformats.org/drawingml/2006/table">
            <a:tbl>
              <a:tblPr firstRow="1" bandRow="1">
                <a:tableStyleId>{5940675A-B579-460E-94D1-54222C63F5DA}</a:tableStyleId>
              </a:tblPr>
              <a:tblGrid>
                <a:gridCol w="1648683">
                  <a:extLst>
                    <a:ext uri="{9D8B030D-6E8A-4147-A177-3AD203B41FA5}">
                      <a16:colId xmlns:a16="http://schemas.microsoft.com/office/drawing/2014/main" val="2525997873"/>
                    </a:ext>
                  </a:extLst>
                </a:gridCol>
                <a:gridCol w="676872">
                  <a:extLst>
                    <a:ext uri="{9D8B030D-6E8A-4147-A177-3AD203B41FA5}">
                      <a16:colId xmlns:a16="http://schemas.microsoft.com/office/drawing/2014/main" val="1550726010"/>
                    </a:ext>
                  </a:extLst>
                </a:gridCol>
                <a:gridCol w="1781053">
                  <a:extLst>
                    <a:ext uri="{9D8B030D-6E8A-4147-A177-3AD203B41FA5}">
                      <a16:colId xmlns:a16="http://schemas.microsoft.com/office/drawing/2014/main" val="2177586353"/>
                    </a:ext>
                  </a:extLst>
                </a:gridCol>
                <a:gridCol w="987905">
                  <a:extLst>
                    <a:ext uri="{9D8B030D-6E8A-4147-A177-3AD203B41FA5}">
                      <a16:colId xmlns:a16="http://schemas.microsoft.com/office/drawing/2014/main" val="1166066912"/>
                    </a:ext>
                  </a:extLst>
                </a:gridCol>
              </a:tblGrid>
              <a:tr h="0">
                <a:tc>
                  <a:txBody>
                    <a:bodyPr/>
                    <a:lstStyle/>
                    <a:p>
                      <a:pPr algn="ctr"/>
                      <a:r>
                        <a:rPr lang="pt-PT" dirty="0"/>
                        <a:t>Team </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Place</a:t>
                      </a:r>
                      <a:r>
                        <a:rPr lang="pt-PT" dirty="0"/>
                        <a:t> </a:t>
                      </a:r>
                      <a:r>
                        <a:rPr lang="pt-PT" dirty="0" err="1"/>
                        <a:t>Playoff</a:t>
                      </a:r>
                      <a:endParaRPr lang="pt-PT" dirty="0"/>
                    </a:p>
                  </a:txBody>
                  <a:tcPr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pt-PT" dirty="0" err="1"/>
                        <a:t>Place</a:t>
                      </a:r>
                      <a:r>
                        <a:rPr lang="pt-PT" dirty="0"/>
                        <a:t> Regular </a:t>
                      </a:r>
                      <a:r>
                        <a:rPr lang="pt-PT" dirty="0" err="1"/>
                        <a:t>Season</a:t>
                      </a:r>
                      <a:endParaRPr lang="pt-PT" dirty="0"/>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828450481"/>
                  </a:ext>
                </a:extLst>
              </a:tr>
              <a:tr h="396796">
                <a:tc>
                  <a:txBody>
                    <a:bodyPr/>
                    <a:lstStyle/>
                    <a:p>
                      <a:pPr algn="ctr"/>
                      <a:r>
                        <a:rPr lang="pt-PT" dirty="0"/>
                        <a:t>G2</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1st</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1st</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923598856"/>
                  </a:ext>
                </a:extLst>
              </a:tr>
              <a:tr h="396796">
                <a:tc>
                  <a:txBody>
                    <a:bodyPr/>
                    <a:lstStyle/>
                    <a:p>
                      <a:pPr algn="ctr"/>
                      <a:r>
                        <a:rPr lang="pt-PT" dirty="0" err="1"/>
                        <a:t>Fnatic</a:t>
                      </a:r>
                      <a:endParaRPr lang="pt-PT" dirty="0"/>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2nd</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2nd</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194423735"/>
                  </a:ext>
                </a:extLst>
              </a:tr>
              <a:tr h="396796">
                <a:tc>
                  <a:txBody>
                    <a:bodyPr/>
                    <a:lstStyle/>
                    <a:p>
                      <a:pPr algn="ctr"/>
                      <a:r>
                        <a:rPr lang="pt-PT" dirty="0" err="1"/>
                        <a:t>Schalke</a:t>
                      </a:r>
                      <a:r>
                        <a:rPr lang="pt-PT" dirty="0"/>
                        <a:t> 04</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3rd</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4th</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282149862"/>
                  </a:ext>
                </a:extLst>
              </a:tr>
              <a:tr h="396796">
                <a:tc>
                  <a:txBody>
                    <a:bodyPr/>
                    <a:lstStyle/>
                    <a:p>
                      <a:pPr algn="ctr"/>
                      <a:r>
                        <a:rPr lang="pt-PT" dirty="0"/>
                        <a:t>Rogue</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4th</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5th</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285191147"/>
                  </a:ext>
                </a:extLst>
              </a:tr>
              <a:tr h="396796">
                <a:tc>
                  <a:txBody>
                    <a:bodyPr/>
                    <a:lstStyle/>
                    <a:p>
                      <a:pPr algn="ctr"/>
                      <a:r>
                        <a:rPr lang="pt-PT" dirty="0" err="1"/>
                        <a:t>Splyce</a:t>
                      </a:r>
                      <a:endParaRPr lang="pt-PT" dirty="0"/>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5/6th</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3rd</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995728135"/>
                  </a:ext>
                </a:extLst>
              </a:tr>
              <a:tr h="396000">
                <a:tc>
                  <a:txBody>
                    <a:bodyPr/>
                    <a:lstStyle/>
                    <a:p>
                      <a:pPr algn="ctr"/>
                      <a:r>
                        <a:rPr lang="pt-PT" dirty="0"/>
                        <a:t>Team </a:t>
                      </a:r>
                      <a:r>
                        <a:rPr lang="pt-PT" dirty="0" err="1"/>
                        <a:t>Vitality</a:t>
                      </a:r>
                      <a:endParaRPr lang="pt-PT" dirty="0"/>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5/6th</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6th</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953548158"/>
                  </a:ext>
                </a:extLst>
              </a:tr>
              <a:tr h="396796">
                <a:tc>
                  <a:txBody>
                    <a:bodyPr/>
                    <a:lstStyle/>
                    <a:p>
                      <a:pPr algn="ctr"/>
                      <a:r>
                        <a:rPr lang="pt-PT" dirty="0"/>
                        <a:t>SK </a:t>
                      </a:r>
                      <a:r>
                        <a:rPr lang="pt-PT" dirty="0" err="1"/>
                        <a:t>Gaming</a:t>
                      </a:r>
                      <a:endParaRPr lang="pt-PT" dirty="0"/>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7th</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474759669"/>
                  </a:ext>
                </a:extLst>
              </a:tr>
              <a:tr h="396796">
                <a:tc>
                  <a:txBody>
                    <a:bodyPr/>
                    <a:lstStyle/>
                    <a:p>
                      <a:pPr algn="ctr"/>
                      <a:r>
                        <a:rPr lang="pt-PT" dirty="0" err="1"/>
                        <a:t>Origen</a:t>
                      </a:r>
                      <a:endParaRPr lang="pt-PT" dirty="0"/>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8th</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80833214"/>
                  </a:ext>
                </a:extLst>
              </a:tr>
              <a:tr h="396796">
                <a:tc>
                  <a:txBody>
                    <a:bodyPr/>
                    <a:lstStyle/>
                    <a:p>
                      <a:pPr algn="ctr"/>
                      <a:r>
                        <a:rPr lang="pt-PT" dirty="0" err="1"/>
                        <a:t>Misfits</a:t>
                      </a:r>
                      <a:r>
                        <a:rPr lang="pt-PT" dirty="0"/>
                        <a:t> </a:t>
                      </a:r>
                      <a:r>
                        <a:rPr lang="pt-PT" dirty="0" err="1"/>
                        <a:t>Gaming</a:t>
                      </a:r>
                      <a:endParaRPr lang="pt-PT" dirty="0"/>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a:t>
                      </a:r>
                    </a:p>
                  </a:txBody>
                  <a:tcPr anchor="ctr">
                    <a:lnL w="12700" cap="flat" cmpd="sng" algn="ctr">
                      <a:solidFill>
                        <a:schemeClr val="tx1"/>
                      </a:solidFill>
                      <a:prstDash val="solid"/>
                      <a:round/>
                      <a:headEnd type="none" w="med" len="med"/>
                      <a:tailEnd type="none" w="med" len="med"/>
                    </a:lnL>
                  </a:tcPr>
                </a:tc>
                <a:tc>
                  <a:txBody>
                    <a:bodyPr/>
                    <a:lstStyle/>
                    <a:p>
                      <a:pPr algn="ctr"/>
                      <a:r>
                        <a:rPr lang="pt-PT" dirty="0"/>
                        <a:t>9th</a:t>
                      </a: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827247567"/>
                  </a:ext>
                </a:extLst>
              </a:tr>
              <a:tr h="396796">
                <a:tc>
                  <a:txBody>
                    <a:bodyPr/>
                    <a:lstStyle/>
                    <a:p>
                      <a:pPr algn="ctr"/>
                      <a:r>
                        <a:rPr lang="pt-PT" dirty="0"/>
                        <a:t>Excel</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a:t>
                      </a:r>
                    </a:p>
                  </a:txBody>
                  <a:tcPr anchor="ctr">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pt-PT" dirty="0"/>
                        <a:t>10th</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980644751"/>
                  </a:ext>
                </a:extLst>
              </a:tr>
            </a:tbl>
          </a:graphicData>
        </a:graphic>
      </p:graphicFrame>
      <p:sp>
        <p:nvSpPr>
          <p:cNvPr id="5" name="CaixaDeTexto 4">
            <a:extLst>
              <a:ext uri="{FF2B5EF4-FFF2-40B4-BE49-F238E27FC236}">
                <a16:creationId xmlns:a16="http://schemas.microsoft.com/office/drawing/2014/main" id="{D1E916DB-8040-458B-87BC-0403BD3A4DD9}"/>
              </a:ext>
            </a:extLst>
          </p:cNvPr>
          <p:cNvSpPr txBox="1"/>
          <p:nvPr/>
        </p:nvSpPr>
        <p:spPr>
          <a:xfrm>
            <a:off x="4071257" y="1038105"/>
            <a:ext cx="4049486" cy="646331"/>
          </a:xfrm>
          <a:prstGeom prst="rect">
            <a:avLst/>
          </a:prstGeom>
          <a:noFill/>
        </p:spPr>
        <p:txBody>
          <a:bodyPr wrap="square" rtlCol="0">
            <a:spAutoFit/>
          </a:bodyPr>
          <a:lstStyle/>
          <a:p>
            <a:r>
              <a:rPr lang="pt-PT" sz="3600" dirty="0"/>
              <a:t>TEAMS STANDINGS </a:t>
            </a:r>
          </a:p>
        </p:txBody>
      </p:sp>
      <p:pic>
        <p:nvPicPr>
          <p:cNvPr id="6" name="Picture 8">
            <a:extLst>
              <a:ext uri="{FF2B5EF4-FFF2-40B4-BE49-F238E27FC236}">
                <a16:creationId xmlns:a16="http://schemas.microsoft.com/office/drawing/2014/main" id="{A22ED07D-B4B1-4003-BAF3-DCF8212B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026" y="2592776"/>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6FD3C6EB-11FE-4C55-8961-8E2988E23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026" y="300100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1DBF39B7-1222-4905-ADBE-8A6005714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026" y="378172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9E94314-6B01-4216-8009-A990B24E6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3350" y="4979904"/>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4BA90D78-8854-44E8-8A87-71EF97F8B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026" y="339169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E0CE264E-4109-4F03-BF96-C27585441D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4240" y="5761681"/>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9FFAD852-D543-4117-AB8A-F04DC865A3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6026" y="455984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Origen - 2016 EU LCS Spring Split - eSports365">
            <a:extLst>
              <a:ext uri="{FF2B5EF4-FFF2-40B4-BE49-F238E27FC236}">
                <a16:creationId xmlns:a16="http://schemas.microsoft.com/office/drawing/2014/main" id="{1C264D67-5BDD-4988-AF00-2210B194A5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3350" y="538707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63548B08-977A-466F-B459-FDD16C7387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350" y="6194801"/>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383E4015-2895-4670-A210-1DF411D334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6026" y="4188888"/>
            <a:ext cx="360000"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exão reta unidirecional 10">
            <a:extLst>
              <a:ext uri="{FF2B5EF4-FFF2-40B4-BE49-F238E27FC236}">
                <a16:creationId xmlns:a16="http://schemas.microsoft.com/office/drawing/2014/main" id="{9802AC43-3889-44A3-824B-373A332C891B}"/>
              </a:ext>
            </a:extLst>
          </p:cNvPr>
          <p:cNvCxnSpPr/>
          <p:nvPr/>
        </p:nvCxnSpPr>
        <p:spPr>
          <a:xfrm>
            <a:off x="3666478" y="939565"/>
            <a:ext cx="0" cy="7448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D71A3EFD-C74E-4707-8FA7-A3A03618EB25}"/>
              </a:ext>
            </a:extLst>
          </p:cNvPr>
          <p:cNvCxnSpPr/>
          <p:nvPr/>
        </p:nvCxnSpPr>
        <p:spPr>
          <a:xfrm>
            <a:off x="3861786" y="1684436"/>
            <a:ext cx="0" cy="9083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exão reta unidirecional 16">
            <a:extLst>
              <a:ext uri="{FF2B5EF4-FFF2-40B4-BE49-F238E27FC236}">
                <a16:creationId xmlns:a16="http://schemas.microsoft.com/office/drawing/2014/main" id="{1575055F-6131-4285-A40B-8F0B3EC23FF4}"/>
              </a:ext>
            </a:extLst>
          </p:cNvPr>
          <p:cNvCxnSpPr/>
          <p:nvPr/>
        </p:nvCxnSpPr>
        <p:spPr>
          <a:xfrm>
            <a:off x="3666478" y="2592776"/>
            <a:ext cx="0" cy="36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exão reta unidirecional 19">
            <a:extLst>
              <a:ext uri="{FF2B5EF4-FFF2-40B4-BE49-F238E27FC236}">
                <a16:creationId xmlns:a16="http://schemas.microsoft.com/office/drawing/2014/main" id="{E556E04E-74F8-4964-BCA0-2E6478A83833}"/>
              </a:ext>
            </a:extLst>
          </p:cNvPr>
          <p:cNvCxnSpPr/>
          <p:nvPr/>
        </p:nvCxnSpPr>
        <p:spPr>
          <a:xfrm flipH="1">
            <a:off x="3548743" y="6652456"/>
            <a:ext cx="231051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exão reta unidirecional 21">
            <a:extLst>
              <a:ext uri="{FF2B5EF4-FFF2-40B4-BE49-F238E27FC236}">
                <a16:creationId xmlns:a16="http://schemas.microsoft.com/office/drawing/2014/main" id="{1DF6B740-8AAB-433A-922C-664F0351A5BC}"/>
              </a:ext>
            </a:extLst>
          </p:cNvPr>
          <p:cNvCxnSpPr/>
          <p:nvPr/>
        </p:nvCxnSpPr>
        <p:spPr>
          <a:xfrm>
            <a:off x="5859262" y="6652456"/>
            <a:ext cx="17932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exão reta unidirecional 23">
            <a:extLst>
              <a:ext uri="{FF2B5EF4-FFF2-40B4-BE49-F238E27FC236}">
                <a16:creationId xmlns:a16="http://schemas.microsoft.com/office/drawing/2014/main" id="{DC4E4B87-3E1F-44AF-9937-298DA4373FFE}"/>
              </a:ext>
            </a:extLst>
          </p:cNvPr>
          <p:cNvCxnSpPr/>
          <p:nvPr/>
        </p:nvCxnSpPr>
        <p:spPr>
          <a:xfrm>
            <a:off x="7652551" y="6652456"/>
            <a:ext cx="107419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8BCFFFF6-6FC5-42A2-AD66-8FCF283C075E}"/>
              </a:ext>
            </a:extLst>
          </p:cNvPr>
          <p:cNvSpPr txBox="1"/>
          <p:nvPr/>
        </p:nvSpPr>
        <p:spPr>
          <a:xfrm>
            <a:off x="2281561" y="1153485"/>
            <a:ext cx="980130" cy="369332"/>
          </a:xfrm>
          <a:prstGeom prst="rect">
            <a:avLst/>
          </a:prstGeom>
          <a:noFill/>
        </p:spPr>
        <p:txBody>
          <a:bodyPr wrap="square" rtlCol="0">
            <a:spAutoFit/>
          </a:bodyPr>
          <a:lstStyle/>
          <a:p>
            <a:r>
              <a:rPr lang="pt-PT" dirty="0"/>
              <a:t>250 </a:t>
            </a:r>
            <a:r>
              <a:rPr lang="pt-PT" dirty="0" err="1"/>
              <a:t>px</a:t>
            </a:r>
            <a:endParaRPr lang="pt-PT" dirty="0"/>
          </a:p>
        </p:txBody>
      </p:sp>
      <p:sp>
        <p:nvSpPr>
          <p:cNvPr id="28" name="CaixaDeTexto 27">
            <a:extLst>
              <a:ext uri="{FF2B5EF4-FFF2-40B4-BE49-F238E27FC236}">
                <a16:creationId xmlns:a16="http://schemas.microsoft.com/office/drawing/2014/main" id="{185C193D-B4E8-4812-AC48-E034F9E3D77A}"/>
              </a:ext>
            </a:extLst>
          </p:cNvPr>
          <p:cNvSpPr txBox="1"/>
          <p:nvPr/>
        </p:nvSpPr>
        <p:spPr>
          <a:xfrm>
            <a:off x="2909565" y="2583940"/>
            <a:ext cx="1077792" cy="369332"/>
          </a:xfrm>
          <a:prstGeom prst="rect">
            <a:avLst/>
          </a:prstGeom>
          <a:noFill/>
        </p:spPr>
        <p:txBody>
          <a:bodyPr wrap="square" rtlCol="0">
            <a:spAutoFit/>
          </a:bodyPr>
          <a:lstStyle/>
          <a:p>
            <a:r>
              <a:rPr lang="pt-PT" dirty="0"/>
              <a:t>100 </a:t>
            </a:r>
            <a:r>
              <a:rPr lang="pt-PT" dirty="0" err="1"/>
              <a:t>px</a:t>
            </a:r>
            <a:endParaRPr lang="pt-PT" dirty="0"/>
          </a:p>
        </p:txBody>
      </p:sp>
      <p:sp>
        <p:nvSpPr>
          <p:cNvPr id="30" name="CaixaDeTexto 29">
            <a:extLst>
              <a:ext uri="{FF2B5EF4-FFF2-40B4-BE49-F238E27FC236}">
                <a16:creationId xmlns:a16="http://schemas.microsoft.com/office/drawing/2014/main" id="{2201C63C-0D04-4134-8053-B1410D0B7759}"/>
              </a:ext>
            </a:extLst>
          </p:cNvPr>
          <p:cNvSpPr txBox="1"/>
          <p:nvPr/>
        </p:nvSpPr>
        <p:spPr>
          <a:xfrm>
            <a:off x="3061112" y="1884313"/>
            <a:ext cx="839771" cy="369332"/>
          </a:xfrm>
          <a:prstGeom prst="rect">
            <a:avLst/>
          </a:prstGeom>
          <a:noFill/>
        </p:spPr>
        <p:txBody>
          <a:bodyPr wrap="square" rtlCol="0">
            <a:spAutoFit/>
          </a:bodyPr>
          <a:lstStyle/>
          <a:p>
            <a:r>
              <a:rPr lang="pt-PT" dirty="0"/>
              <a:t>150 </a:t>
            </a:r>
            <a:r>
              <a:rPr lang="pt-PT" dirty="0" err="1"/>
              <a:t>px</a:t>
            </a:r>
            <a:endParaRPr lang="pt-PT" dirty="0"/>
          </a:p>
        </p:txBody>
      </p:sp>
      <p:sp>
        <p:nvSpPr>
          <p:cNvPr id="31" name="CaixaDeTexto 30">
            <a:extLst>
              <a:ext uri="{FF2B5EF4-FFF2-40B4-BE49-F238E27FC236}">
                <a16:creationId xmlns:a16="http://schemas.microsoft.com/office/drawing/2014/main" id="{815F48FE-FBC3-4D54-A5C8-02AD52CCD671}"/>
              </a:ext>
            </a:extLst>
          </p:cNvPr>
          <p:cNvSpPr txBox="1"/>
          <p:nvPr/>
        </p:nvSpPr>
        <p:spPr>
          <a:xfrm>
            <a:off x="2744993" y="6328285"/>
            <a:ext cx="1065320" cy="369332"/>
          </a:xfrm>
          <a:prstGeom prst="rect">
            <a:avLst/>
          </a:prstGeom>
          <a:noFill/>
        </p:spPr>
        <p:txBody>
          <a:bodyPr wrap="square" rtlCol="0">
            <a:spAutoFit/>
          </a:bodyPr>
          <a:lstStyle/>
          <a:p>
            <a:r>
              <a:rPr lang="pt-PT" dirty="0"/>
              <a:t>500 </a:t>
            </a:r>
            <a:r>
              <a:rPr lang="pt-PT" dirty="0" err="1"/>
              <a:t>px</a:t>
            </a:r>
            <a:endParaRPr lang="pt-PT" dirty="0"/>
          </a:p>
        </p:txBody>
      </p:sp>
      <p:sp>
        <p:nvSpPr>
          <p:cNvPr id="32" name="CaixaDeTexto 31">
            <a:extLst>
              <a:ext uri="{FF2B5EF4-FFF2-40B4-BE49-F238E27FC236}">
                <a16:creationId xmlns:a16="http://schemas.microsoft.com/office/drawing/2014/main" id="{6B72CB11-EE0C-438A-8007-7F5D936AB619}"/>
              </a:ext>
            </a:extLst>
          </p:cNvPr>
          <p:cNvSpPr txBox="1"/>
          <p:nvPr/>
        </p:nvSpPr>
        <p:spPr>
          <a:xfrm>
            <a:off x="8643256" y="6283124"/>
            <a:ext cx="1766656" cy="369332"/>
          </a:xfrm>
          <a:prstGeom prst="rect">
            <a:avLst/>
          </a:prstGeom>
          <a:noFill/>
        </p:spPr>
        <p:txBody>
          <a:bodyPr wrap="square" rtlCol="0">
            <a:spAutoFit/>
          </a:bodyPr>
          <a:lstStyle/>
          <a:p>
            <a:r>
              <a:rPr lang="pt-PT" dirty="0"/>
              <a:t>250 </a:t>
            </a:r>
            <a:r>
              <a:rPr lang="pt-PT" dirty="0" err="1"/>
              <a:t>px</a:t>
            </a:r>
            <a:endParaRPr lang="pt-PT" dirty="0"/>
          </a:p>
        </p:txBody>
      </p:sp>
      <p:sp>
        <p:nvSpPr>
          <p:cNvPr id="36" name="CaixaDeTexto 35">
            <a:extLst>
              <a:ext uri="{FF2B5EF4-FFF2-40B4-BE49-F238E27FC236}">
                <a16:creationId xmlns:a16="http://schemas.microsoft.com/office/drawing/2014/main" id="{D62DAEFE-5158-4A29-B761-D00B4DD8DB0E}"/>
              </a:ext>
            </a:extLst>
          </p:cNvPr>
          <p:cNvSpPr txBox="1"/>
          <p:nvPr/>
        </p:nvSpPr>
        <p:spPr>
          <a:xfrm>
            <a:off x="6015643" y="6284604"/>
            <a:ext cx="1766656" cy="369332"/>
          </a:xfrm>
          <a:prstGeom prst="rect">
            <a:avLst/>
          </a:prstGeom>
          <a:noFill/>
        </p:spPr>
        <p:txBody>
          <a:bodyPr wrap="square" rtlCol="0">
            <a:spAutoFit/>
          </a:bodyPr>
          <a:lstStyle/>
          <a:p>
            <a:r>
              <a:rPr lang="pt-PT" dirty="0"/>
              <a:t>250 </a:t>
            </a:r>
            <a:r>
              <a:rPr lang="pt-PT" dirty="0" err="1"/>
              <a:t>px</a:t>
            </a:r>
            <a:endParaRPr lang="pt-PT" dirty="0"/>
          </a:p>
        </p:txBody>
      </p:sp>
      <p:sp>
        <p:nvSpPr>
          <p:cNvPr id="33" name="CaixaDeTexto 32">
            <a:extLst>
              <a:ext uri="{FF2B5EF4-FFF2-40B4-BE49-F238E27FC236}">
                <a16:creationId xmlns:a16="http://schemas.microsoft.com/office/drawing/2014/main" id="{4C17F311-1320-4754-BDB7-C676D496C2BB}"/>
              </a:ext>
            </a:extLst>
          </p:cNvPr>
          <p:cNvSpPr txBox="1"/>
          <p:nvPr/>
        </p:nvSpPr>
        <p:spPr>
          <a:xfrm>
            <a:off x="9144000" y="2325950"/>
            <a:ext cx="1580225" cy="369332"/>
          </a:xfrm>
          <a:prstGeom prst="rect">
            <a:avLst/>
          </a:prstGeom>
          <a:noFill/>
        </p:spPr>
        <p:txBody>
          <a:bodyPr wrap="square" rtlCol="0">
            <a:spAutoFit/>
          </a:bodyPr>
          <a:lstStyle/>
          <a:p>
            <a:r>
              <a:rPr lang="pt-PT" dirty="0"/>
              <a:t>Centrar tabela</a:t>
            </a:r>
          </a:p>
        </p:txBody>
      </p:sp>
    </p:spTree>
    <p:extLst>
      <p:ext uri="{BB962C8B-B14F-4D97-AF65-F5344CB8AC3E}">
        <p14:creationId xmlns:p14="http://schemas.microsoft.com/office/powerpoint/2010/main" val="258068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3AB1AE-17DE-439F-9DF2-FB093F35309F}"/>
              </a:ext>
            </a:extLst>
          </p:cNvPr>
          <p:cNvSpPr>
            <a:spLocks noGrp="1"/>
          </p:cNvSpPr>
          <p:nvPr>
            <p:ph type="title"/>
          </p:nvPr>
        </p:nvSpPr>
        <p:spPr/>
        <p:txBody>
          <a:bodyPr/>
          <a:lstStyle/>
          <a:p>
            <a:r>
              <a:rPr lang="pt-PT" dirty="0" err="1"/>
              <a:t>Structure</a:t>
            </a:r>
            <a:r>
              <a:rPr lang="pt-PT" dirty="0"/>
              <a:t> </a:t>
            </a:r>
            <a:r>
              <a:rPr lang="pt-PT" dirty="0" err="1"/>
              <a:t>and</a:t>
            </a:r>
            <a:r>
              <a:rPr lang="pt-PT" dirty="0"/>
              <a:t> </a:t>
            </a:r>
            <a:r>
              <a:rPr lang="pt-PT" dirty="0" err="1"/>
              <a:t>Context</a:t>
            </a:r>
            <a:endParaRPr lang="pt-PT" dirty="0"/>
          </a:p>
        </p:txBody>
      </p:sp>
      <p:sp>
        <p:nvSpPr>
          <p:cNvPr id="3" name="Marcador de Posição de Conteúdo 2">
            <a:extLst>
              <a:ext uri="{FF2B5EF4-FFF2-40B4-BE49-F238E27FC236}">
                <a16:creationId xmlns:a16="http://schemas.microsoft.com/office/drawing/2014/main" id="{A5085E67-A33E-468F-999A-721F64BC079D}"/>
              </a:ext>
            </a:extLst>
          </p:cNvPr>
          <p:cNvSpPr>
            <a:spLocks noGrp="1"/>
          </p:cNvSpPr>
          <p:nvPr>
            <p:ph idx="1"/>
          </p:nvPr>
        </p:nvSpPr>
        <p:spPr/>
        <p:txBody>
          <a:bodyPr/>
          <a:lstStyle/>
          <a:p>
            <a:r>
              <a:rPr lang="pt-PT" dirty="0" err="1"/>
              <a:t>This</a:t>
            </a:r>
            <a:r>
              <a:rPr lang="pt-PT" dirty="0"/>
              <a:t> </a:t>
            </a:r>
            <a:r>
              <a:rPr lang="pt-PT" dirty="0" err="1"/>
              <a:t>mockup</a:t>
            </a:r>
            <a:r>
              <a:rPr lang="pt-PT" dirty="0"/>
              <a:t> </a:t>
            </a:r>
            <a:r>
              <a:rPr lang="pt-PT" dirty="0" err="1"/>
              <a:t>is</a:t>
            </a:r>
            <a:r>
              <a:rPr lang="pt-PT" dirty="0"/>
              <a:t> </a:t>
            </a:r>
            <a:r>
              <a:rPr lang="pt-PT" dirty="0" err="1"/>
              <a:t>about</a:t>
            </a:r>
            <a:r>
              <a:rPr lang="pt-PT" dirty="0"/>
              <a:t> </a:t>
            </a:r>
            <a:r>
              <a:rPr lang="pt-PT" dirty="0" err="1"/>
              <a:t>the</a:t>
            </a:r>
            <a:r>
              <a:rPr lang="pt-PT" dirty="0"/>
              <a:t> </a:t>
            </a:r>
            <a:r>
              <a:rPr lang="pt-PT" dirty="0" err="1"/>
              <a:t>European</a:t>
            </a:r>
            <a:r>
              <a:rPr lang="pt-PT" dirty="0"/>
              <a:t> League </a:t>
            </a:r>
            <a:r>
              <a:rPr lang="pt-PT" dirty="0" err="1"/>
              <a:t>of</a:t>
            </a:r>
            <a:r>
              <a:rPr lang="pt-PT" dirty="0"/>
              <a:t> </a:t>
            </a:r>
            <a:r>
              <a:rPr lang="pt-PT" dirty="0" err="1"/>
              <a:t>Legends</a:t>
            </a:r>
            <a:r>
              <a:rPr lang="pt-PT" dirty="0"/>
              <a:t> </a:t>
            </a:r>
            <a:r>
              <a:rPr lang="pt-PT" dirty="0" err="1"/>
              <a:t>scene</a:t>
            </a:r>
            <a:r>
              <a:rPr lang="pt-PT" dirty="0"/>
              <a:t> </a:t>
            </a:r>
          </a:p>
        </p:txBody>
      </p:sp>
    </p:spTree>
    <p:extLst>
      <p:ext uri="{BB962C8B-B14F-4D97-AF65-F5344CB8AC3E}">
        <p14:creationId xmlns:p14="http://schemas.microsoft.com/office/powerpoint/2010/main" val="103244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E5E1CE41-4E82-4CA0-A716-67AA984D6F60}"/>
              </a:ext>
            </a:extLst>
          </p:cNvPr>
          <p:cNvGraphicFramePr>
            <a:graphicFrameLocks noGrp="1"/>
          </p:cNvGraphicFramePr>
          <p:nvPr>
            <p:extLst>
              <p:ext uri="{D42A27DB-BD31-4B8C-83A1-F6EECF244321}">
                <p14:modId xmlns:p14="http://schemas.microsoft.com/office/powerpoint/2010/main" val="3036095756"/>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FB701C36-D2CC-497A-8782-84B9B81D728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sp>
        <p:nvSpPr>
          <p:cNvPr id="4" name="CaixaDeTexto 3">
            <a:extLst>
              <a:ext uri="{FF2B5EF4-FFF2-40B4-BE49-F238E27FC236}">
                <a16:creationId xmlns:a16="http://schemas.microsoft.com/office/drawing/2014/main" id="{3A435169-9AC1-48F1-8F5D-F5D10438157B}"/>
              </a:ext>
            </a:extLst>
          </p:cNvPr>
          <p:cNvSpPr txBox="1"/>
          <p:nvPr/>
        </p:nvSpPr>
        <p:spPr>
          <a:xfrm>
            <a:off x="8298425"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5" name="CaixaDeTexto 4">
            <a:extLst>
              <a:ext uri="{FF2B5EF4-FFF2-40B4-BE49-F238E27FC236}">
                <a16:creationId xmlns:a16="http://schemas.microsoft.com/office/drawing/2014/main" id="{2F7523C6-88E6-4C10-ACF4-31A9036CDEFE}"/>
              </a:ext>
            </a:extLst>
          </p:cNvPr>
          <p:cNvSpPr txBox="1"/>
          <p:nvPr/>
        </p:nvSpPr>
        <p:spPr>
          <a:xfrm>
            <a:off x="8924169"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FABIAN LOHMANN</a:t>
            </a:r>
          </a:p>
          <a:p>
            <a:pPr algn="ctr"/>
            <a:r>
              <a:rPr lang="pt-PT" sz="2800" b="1" dirty="0" err="1">
                <a:latin typeface="Arial" panose="020B0604020202020204" pitchFamily="34" charset="0"/>
                <a:cs typeface="Arial" panose="020B0604020202020204" pitchFamily="34" charset="0"/>
              </a:rPr>
              <a:t>GrabbZ</a:t>
            </a:r>
            <a:endParaRPr lang="pt-PT" sz="2800" b="1"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8CCA8E89-965B-42D6-AB2D-9CD316A40266}"/>
              </a:ext>
            </a:extLst>
          </p:cNvPr>
          <p:cNvSpPr txBox="1"/>
          <p:nvPr/>
        </p:nvSpPr>
        <p:spPr>
          <a:xfrm>
            <a:off x="4692540"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7" name="CaixaDeTexto 6">
            <a:extLst>
              <a:ext uri="{FF2B5EF4-FFF2-40B4-BE49-F238E27FC236}">
                <a16:creationId xmlns:a16="http://schemas.microsoft.com/office/drawing/2014/main" id="{AA03AA6F-E92D-4709-9879-D61699DDD6EB}"/>
              </a:ext>
            </a:extLst>
          </p:cNvPr>
          <p:cNvSpPr txBox="1"/>
          <p:nvPr/>
        </p:nvSpPr>
        <p:spPr>
          <a:xfrm>
            <a:off x="1086655" y="1394124"/>
            <a:ext cx="2806920" cy="4572336"/>
          </a:xfrm>
          <a:prstGeom prst="rect">
            <a:avLst/>
          </a:prstGeom>
          <a:solidFill>
            <a:srgbClr val="050019">
              <a:alpha val="41000"/>
            </a:srgbClr>
          </a:solidFill>
        </p:spPr>
        <p:txBody>
          <a:bodyPr wrap="square" rtlCol="0">
            <a:spAutoFit/>
          </a:bodyPr>
          <a:lstStyle/>
          <a:p>
            <a:endParaRPr lang="pt-PT" dirty="0"/>
          </a:p>
        </p:txBody>
      </p:sp>
      <p:sp>
        <p:nvSpPr>
          <p:cNvPr id="8" name="CaixaDeTexto 7">
            <a:extLst>
              <a:ext uri="{FF2B5EF4-FFF2-40B4-BE49-F238E27FC236}">
                <a16:creationId xmlns:a16="http://schemas.microsoft.com/office/drawing/2014/main" id="{9B87D420-3900-4AA1-AA13-5D789974E1FD}"/>
              </a:ext>
            </a:extLst>
          </p:cNvPr>
          <p:cNvSpPr txBox="1"/>
          <p:nvPr/>
        </p:nvSpPr>
        <p:spPr>
          <a:xfrm>
            <a:off x="8979787" y="1503668"/>
            <a:ext cx="1571633" cy="369332"/>
          </a:xfrm>
          <a:prstGeom prst="rect">
            <a:avLst/>
          </a:prstGeom>
          <a:noFill/>
        </p:spPr>
        <p:txBody>
          <a:bodyPr wrap="square" rtlCol="0">
            <a:spAutoFit/>
          </a:bodyPr>
          <a:lstStyle/>
          <a:p>
            <a:pPr algn="ctr"/>
            <a:r>
              <a:rPr lang="pt-PT" b="1" dirty="0"/>
              <a:t>BEST COACH</a:t>
            </a:r>
          </a:p>
        </p:txBody>
      </p:sp>
      <p:sp>
        <p:nvSpPr>
          <p:cNvPr id="9" name="CaixaDeTexto 8">
            <a:extLst>
              <a:ext uri="{FF2B5EF4-FFF2-40B4-BE49-F238E27FC236}">
                <a16:creationId xmlns:a16="http://schemas.microsoft.com/office/drawing/2014/main" id="{A59F3CE3-AF5A-4292-85D2-D00AD40E5EC1}"/>
              </a:ext>
            </a:extLst>
          </p:cNvPr>
          <p:cNvSpPr txBox="1"/>
          <p:nvPr/>
        </p:nvSpPr>
        <p:spPr>
          <a:xfrm>
            <a:off x="2107209" y="1503668"/>
            <a:ext cx="765810" cy="369332"/>
          </a:xfrm>
          <a:prstGeom prst="rect">
            <a:avLst/>
          </a:prstGeom>
          <a:noFill/>
        </p:spPr>
        <p:txBody>
          <a:bodyPr wrap="square" rtlCol="0">
            <a:spAutoFit/>
          </a:bodyPr>
          <a:lstStyle/>
          <a:p>
            <a:pPr algn="ctr"/>
            <a:r>
              <a:rPr lang="pt-PT" b="1" dirty="0"/>
              <a:t>MVP</a:t>
            </a:r>
          </a:p>
        </p:txBody>
      </p:sp>
      <p:sp>
        <p:nvSpPr>
          <p:cNvPr id="10" name="CaixaDeTexto 9">
            <a:extLst>
              <a:ext uri="{FF2B5EF4-FFF2-40B4-BE49-F238E27FC236}">
                <a16:creationId xmlns:a16="http://schemas.microsoft.com/office/drawing/2014/main" id="{5E866268-55A6-4650-A72C-91C29194645D}"/>
              </a:ext>
            </a:extLst>
          </p:cNvPr>
          <p:cNvSpPr txBox="1"/>
          <p:nvPr/>
        </p:nvSpPr>
        <p:spPr>
          <a:xfrm>
            <a:off x="1648679"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MARCIN JANKOWSKI </a:t>
            </a:r>
          </a:p>
          <a:p>
            <a:pPr algn="ctr"/>
            <a:r>
              <a:rPr lang="pt-PT" sz="2800" b="1" dirty="0" err="1">
                <a:latin typeface="Arial" panose="020B0604020202020204" pitchFamily="34" charset="0"/>
                <a:cs typeface="Arial" panose="020B0604020202020204" pitchFamily="34" charset="0"/>
              </a:rPr>
              <a:t>Jankos</a:t>
            </a:r>
            <a:endParaRPr lang="pt-PT" sz="2400" b="1" dirty="0">
              <a:latin typeface="Arial" panose="020B060402020202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14C43E20-6B85-417A-82A8-1D9A502F255B}"/>
              </a:ext>
            </a:extLst>
          </p:cNvPr>
          <p:cNvSpPr txBox="1"/>
          <p:nvPr/>
        </p:nvSpPr>
        <p:spPr>
          <a:xfrm>
            <a:off x="4854379" y="1503668"/>
            <a:ext cx="2483238" cy="369332"/>
          </a:xfrm>
          <a:prstGeom prst="rect">
            <a:avLst/>
          </a:prstGeom>
          <a:noFill/>
        </p:spPr>
        <p:txBody>
          <a:bodyPr wrap="square" rtlCol="0">
            <a:spAutoFit/>
          </a:bodyPr>
          <a:lstStyle/>
          <a:p>
            <a:pPr algn="ctr"/>
            <a:r>
              <a:rPr lang="pt-PT" b="1" i="0" dirty="0" err="1">
                <a:effectLst/>
                <a:latin typeface="Arial" panose="020B0604020202020204" pitchFamily="34" charset="0"/>
              </a:rPr>
              <a:t>Outstanding</a:t>
            </a:r>
            <a:r>
              <a:rPr lang="pt-PT" b="1" i="0" dirty="0">
                <a:effectLst/>
                <a:latin typeface="Arial" panose="020B0604020202020204" pitchFamily="34" charset="0"/>
              </a:rPr>
              <a:t> Rookie</a:t>
            </a:r>
            <a:endParaRPr lang="pt-PT" b="1" dirty="0"/>
          </a:p>
        </p:txBody>
      </p:sp>
      <p:sp>
        <p:nvSpPr>
          <p:cNvPr id="12" name="CaixaDeTexto 11">
            <a:extLst>
              <a:ext uri="{FF2B5EF4-FFF2-40B4-BE49-F238E27FC236}">
                <a16:creationId xmlns:a16="http://schemas.microsoft.com/office/drawing/2014/main" id="{100B2D34-62B3-4126-BA18-E5BD68B4976D}"/>
              </a:ext>
            </a:extLst>
          </p:cNvPr>
          <p:cNvSpPr txBox="1"/>
          <p:nvPr/>
        </p:nvSpPr>
        <p:spPr>
          <a:xfrm>
            <a:off x="5254563" y="4663440"/>
            <a:ext cx="1682871" cy="1077218"/>
          </a:xfrm>
          <a:prstGeom prst="rect">
            <a:avLst/>
          </a:prstGeom>
          <a:noFill/>
        </p:spPr>
        <p:txBody>
          <a:bodyPr wrap="square" rtlCol="0">
            <a:spAutoFit/>
          </a:bodyPr>
          <a:lstStyle/>
          <a:p>
            <a:pPr algn="ctr"/>
            <a:r>
              <a:rPr lang="pt-PT" dirty="0">
                <a:latin typeface="Arial" panose="020B0604020202020204" pitchFamily="34" charset="0"/>
                <a:cs typeface="Arial" panose="020B0604020202020204" pitchFamily="34" charset="0"/>
              </a:rPr>
              <a:t>KACPER SLOMA</a:t>
            </a:r>
          </a:p>
          <a:p>
            <a:pPr algn="ctr"/>
            <a:r>
              <a:rPr lang="pt-PT" sz="2800" b="1" dirty="0" err="1">
                <a:latin typeface="Arial" panose="020B0604020202020204" pitchFamily="34" charset="0"/>
                <a:cs typeface="Arial" panose="020B0604020202020204" pitchFamily="34" charset="0"/>
              </a:rPr>
              <a:t>Inspired</a:t>
            </a:r>
            <a:endParaRPr lang="pt-PT" sz="2800" b="1" dirty="0">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5363C7F5-FBA4-4A01-969E-5C35F6ACF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052" y="1965852"/>
            <a:ext cx="2829666" cy="2242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559C758F-60F3-41B9-AC68-B728FAB49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866" y="1965852"/>
            <a:ext cx="2829666" cy="22428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a:extLst>
              <a:ext uri="{FF2B5EF4-FFF2-40B4-BE49-F238E27FC236}">
                <a16:creationId xmlns:a16="http://schemas.microsoft.com/office/drawing/2014/main" id="{F6DC3375-D94B-4AFA-AF2A-DF48A9645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583" y="1965852"/>
            <a:ext cx="2829666" cy="22428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xão reta unidirecional 13">
            <a:extLst>
              <a:ext uri="{FF2B5EF4-FFF2-40B4-BE49-F238E27FC236}">
                <a16:creationId xmlns:a16="http://schemas.microsoft.com/office/drawing/2014/main" id="{206D4607-CB21-4A9E-86DF-0BE76479A7D3}"/>
              </a:ext>
            </a:extLst>
          </p:cNvPr>
          <p:cNvCxnSpPr/>
          <p:nvPr/>
        </p:nvCxnSpPr>
        <p:spPr>
          <a:xfrm flipV="1">
            <a:off x="6096000" y="983341"/>
            <a:ext cx="0" cy="3920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8037D9B2-7809-4F98-8A9D-7430921A0A64}"/>
              </a:ext>
            </a:extLst>
          </p:cNvPr>
          <p:cNvSpPr txBox="1"/>
          <p:nvPr/>
        </p:nvSpPr>
        <p:spPr>
          <a:xfrm>
            <a:off x="6241767" y="1006094"/>
            <a:ext cx="2325948" cy="369332"/>
          </a:xfrm>
          <a:prstGeom prst="rect">
            <a:avLst/>
          </a:prstGeom>
          <a:noFill/>
        </p:spPr>
        <p:txBody>
          <a:bodyPr wrap="square" rtlCol="0">
            <a:spAutoFit/>
          </a:bodyPr>
          <a:lstStyle/>
          <a:p>
            <a:r>
              <a:rPr lang="pt-PT" dirty="0"/>
              <a:t>150 </a:t>
            </a:r>
            <a:r>
              <a:rPr lang="pt-PT" dirty="0" err="1"/>
              <a:t>px</a:t>
            </a:r>
            <a:endParaRPr lang="pt-PT" dirty="0"/>
          </a:p>
        </p:txBody>
      </p:sp>
    </p:spTree>
    <p:extLst>
      <p:ext uri="{BB962C8B-B14F-4D97-AF65-F5344CB8AC3E}">
        <p14:creationId xmlns:p14="http://schemas.microsoft.com/office/powerpoint/2010/main" val="3340202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9A66C-12EF-4F7E-B856-EC72CD3BD7E6}"/>
              </a:ext>
            </a:extLst>
          </p:cNvPr>
          <p:cNvSpPr>
            <a:spLocks noGrp="1"/>
          </p:cNvSpPr>
          <p:nvPr>
            <p:ph type="ctrTitle"/>
          </p:nvPr>
        </p:nvSpPr>
        <p:spPr/>
        <p:txBody>
          <a:bodyPr>
            <a:normAutofit fontScale="90000"/>
          </a:bodyPr>
          <a:lstStyle/>
          <a:p>
            <a:r>
              <a:rPr lang="pt-PT" dirty="0"/>
              <a:t>Se for </a:t>
            </a:r>
            <a:r>
              <a:rPr lang="pt-PT" dirty="0" err="1"/>
              <a:t>summer</a:t>
            </a:r>
            <a:r>
              <a:rPr lang="pt-PT" dirty="0"/>
              <a:t> </a:t>
            </a:r>
            <a:r>
              <a:rPr lang="pt-PT" dirty="0" err="1"/>
              <a:t>split</a:t>
            </a:r>
            <a:r>
              <a:rPr lang="pt-PT" dirty="0"/>
              <a:t> acrescenta a informação das equipas que foram aos </a:t>
            </a:r>
            <a:r>
              <a:rPr lang="pt-PT" dirty="0" err="1"/>
              <a:t>worlds</a:t>
            </a:r>
            <a:endParaRPr lang="pt-PT" dirty="0"/>
          </a:p>
        </p:txBody>
      </p:sp>
      <p:sp>
        <p:nvSpPr>
          <p:cNvPr id="3" name="Subtítulo 2">
            <a:extLst>
              <a:ext uri="{FF2B5EF4-FFF2-40B4-BE49-F238E27FC236}">
                <a16:creationId xmlns:a16="http://schemas.microsoft.com/office/drawing/2014/main" id="{08A60155-1E58-4EFD-A8C7-C93CDA2426E9}"/>
              </a:ext>
            </a:extLst>
          </p:cNvPr>
          <p:cNvSpPr>
            <a:spLocks noGrp="1"/>
          </p:cNvSpPr>
          <p:nvPr>
            <p:ph type="subTitle" idx="1"/>
          </p:nvPr>
        </p:nvSpPr>
        <p:spPr/>
        <p:txBody>
          <a:bodyPr/>
          <a:lstStyle/>
          <a:p>
            <a:endParaRPr lang="pt-PT"/>
          </a:p>
        </p:txBody>
      </p:sp>
    </p:spTree>
    <p:extLst>
      <p:ext uri="{BB962C8B-B14F-4D97-AF65-F5344CB8AC3E}">
        <p14:creationId xmlns:p14="http://schemas.microsoft.com/office/powerpoint/2010/main" val="2576439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78A320A7-AC75-4A0F-8E1B-20FE35DA160F}"/>
              </a:ext>
            </a:extLst>
          </p:cNvPr>
          <p:cNvGraphicFramePr>
            <a:graphicFrameLocks noGrp="1"/>
          </p:cNvGraphicFramePr>
          <p:nvPr>
            <p:extLst>
              <p:ext uri="{D42A27DB-BD31-4B8C-83A1-F6EECF244321}">
                <p14:modId xmlns:p14="http://schemas.microsoft.com/office/powerpoint/2010/main" val="3923285055"/>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E02DD6E4-B0BF-44C6-8DC1-4AD4EAC639C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sp>
        <p:nvSpPr>
          <p:cNvPr id="4" name="CaixaDeTexto 3">
            <a:extLst>
              <a:ext uri="{FF2B5EF4-FFF2-40B4-BE49-F238E27FC236}">
                <a16:creationId xmlns:a16="http://schemas.microsoft.com/office/drawing/2014/main" id="{52898877-B20F-412E-B4DC-52CD04F3F465}"/>
              </a:ext>
            </a:extLst>
          </p:cNvPr>
          <p:cNvSpPr txBox="1"/>
          <p:nvPr/>
        </p:nvSpPr>
        <p:spPr>
          <a:xfrm>
            <a:off x="1664343" y="2644170"/>
            <a:ext cx="8863314" cy="1569660"/>
          </a:xfrm>
          <a:prstGeom prst="rect">
            <a:avLst/>
          </a:prstGeom>
          <a:noFill/>
        </p:spPr>
        <p:txBody>
          <a:bodyPr wrap="square" rtlCol="0">
            <a:spAutoFit/>
          </a:bodyPr>
          <a:lstStyle/>
          <a:p>
            <a:pPr algn="ctr"/>
            <a:r>
              <a:rPr lang="en-US" sz="3200" b="1" dirty="0">
                <a:solidFill>
                  <a:srgbClr val="00E5BF"/>
                </a:solidFill>
                <a:latin typeface="Arial" panose="020B0604020202020204" pitchFamily="34" charset="0"/>
                <a:cs typeface="Arial" panose="020B0604020202020204" pitchFamily="34" charset="0"/>
              </a:rPr>
              <a:t>League of Legends World Championship</a:t>
            </a:r>
          </a:p>
          <a:p>
            <a:pPr algn="ctr"/>
            <a:r>
              <a:rPr lang="pt-PT" sz="3200" b="1" dirty="0" err="1">
                <a:solidFill>
                  <a:srgbClr val="00E5BF"/>
                </a:solidFill>
                <a:latin typeface="Arial" panose="020B0604020202020204" pitchFamily="34" charset="0"/>
                <a:cs typeface="Arial" panose="020B0604020202020204" pitchFamily="34" charset="0"/>
              </a:rPr>
              <a:t>Season</a:t>
            </a:r>
            <a:r>
              <a:rPr lang="pt-PT" sz="3200" b="1" dirty="0">
                <a:solidFill>
                  <a:srgbClr val="00E5BF"/>
                </a:solidFill>
                <a:latin typeface="Arial" panose="020B0604020202020204" pitchFamily="34" charset="0"/>
                <a:cs typeface="Arial" panose="020B0604020202020204" pitchFamily="34" charset="0"/>
              </a:rPr>
              <a:t> 9 </a:t>
            </a:r>
          </a:p>
          <a:p>
            <a:pPr algn="ctr"/>
            <a:r>
              <a:rPr lang="pt-PT" sz="3200" b="1" dirty="0">
                <a:solidFill>
                  <a:srgbClr val="00E5BF"/>
                </a:solidFill>
                <a:latin typeface="Arial" panose="020B0604020202020204" pitchFamily="34" charset="0"/>
                <a:cs typeface="Arial" panose="020B0604020202020204" pitchFamily="34" charset="0"/>
              </a:rPr>
              <a:t>EU teams </a:t>
            </a:r>
          </a:p>
        </p:txBody>
      </p:sp>
      <p:sp>
        <p:nvSpPr>
          <p:cNvPr id="5" name="CaixaDeTexto 4">
            <a:extLst>
              <a:ext uri="{FF2B5EF4-FFF2-40B4-BE49-F238E27FC236}">
                <a16:creationId xmlns:a16="http://schemas.microsoft.com/office/drawing/2014/main" id="{DB83EEDE-BAA9-492F-81ED-EEE13C7BFB71}"/>
              </a:ext>
            </a:extLst>
          </p:cNvPr>
          <p:cNvSpPr txBox="1"/>
          <p:nvPr/>
        </p:nvSpPr>
        <p:spPr>
          <a:xfrm>
            <a:off x="8125428" y="3622876"/>
            <a:ext cx="648182" cy="369332"/>
          </a:xfrm>
          <a:prstGeom prst="rect">
            <a:avLst/>
          </a:prstGeom>
          <a:noFill/>
        </p:spPr>
        <p:txBody>
          <a:bodyPr wrap="square" rtlCol="0">
            <a:spAutoFit/>
          </a:bodyPr>
          <a:lstStyle/>
          <a:p>
            <a:r>
              <a:rPr lang="pt-PT" dirty="0" err="1"/>
              <a:t>druk</a:t>
            </a:r>
            <a:endParaRPr lang="pt-PT" dirty="0"/>
          </a:p>
        </p:txBody>
      </p:sp>
      <p:cxnSp>
        <p:nvCxnSpPr>
          <p:cNvPr id="7" name="Conexão reta unidirecional 6">
            <a:extLst>
              <a:ext uri="{FF2B5EF4-FFF2-40B4-BE49-F238E27FC236}">
                <a16:creationId xmlns:a16="http://schemas.microsoft.com/office/drawing/2014/main" id="{0650B22C-1FAB-4E9E-8866-7AC0A132E112}"/>
              </a:ext>
            </a:extLst>
          </p:cNvPr>
          <p:cNvCxnSpPr/>
          <p:nvPr/>
        </p:nvCxnSpPr>
        <p:spPr>
          <a:xfrm flipV="1">
            <a:off x="5949387" y="1284790"/>
            <a:ext cx="0" cy="12153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exão reta unidirecional 8">
            <a:extLst>
              <a:ext uri="{FF2B5EF4-FFF2-40B4-BE49-F238E27FC236}">
                <a16:creationId xmlns:a16="http://schemas.microsoft.com/office/drawing/2014/main" id="{C1FC13C2-AEB4-4396-9F9C-F2DBB0D0F2F3}"/>
              </a:ext>
            </a:extLst>
          </p:cNvPr>
          <p:cNvCxnSpPr/>
          <p:nvPr/>
        </p:nvCxnSpPr>
        <p:spPr>
          <a:xfrm>
            <a:off x="6096000" y="4815068"/>
            <a:ext cx="0" cy="12384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0369A305-D2E0-478D-AA38-4CA257FE0BF0}"/>
              </a:ext>
            </a:extLst>
          </p:cNvPr>
          <p:cNvSpPr txBox="1"/>
          <p:nvPr/>
        </p:nvSpPr>
        <p:spPr>
          <a:xfrm>
            <a:off x="6400800" y="1641446"/>
            <a:ext cx="1365813" cy="369332"/>
          </a:xfrm>
          <a:prstGeom prst="rect">
            <a:avLst/>
          </a:prstGeom>
          <a:noFill/>
        </p:spPr>
        <p:txBody>
          <a:bodyPr wrap="square" rtlCol="0">
            <a:spAutoFit/>
          </a:bodyPr>
          <a:lstStyle/>
          <a:p>
            <a:r>
              <a:rPr lang="pt-PT" dirty="0"/>
              <a:t>200 </a:t>
            </a:r>
            <a:r>
              <a:rPr lang="pt-PT" dirty="0" err="1"/>
              <a:t>px</a:t>
            </a:r>
            <a:endParaRPr lang="pt-PT" dirty="0"/>
          </a:p>
        </p:txBody>
      </p:sp>
      <p:sp>
        <p:nvSpPr>
          <p:cNvPr id="11" name="CaixaDeTexto 10">
            <a:extLst>
              <a:ext uri="{FF2B5EF4-FFF2-40B4-BE49-F238E27FC236}">
                <a16:creationId xmlns:a16="http://schemas.microsoft.com/office/drawing/2014/main" id="{CF55818C-3779-4CF6-B1FC-189B2FB663E7}"/>
              </a:ext>
            </a:extLst>
          </p:cNvPr>
          <p:cNvSpPr txBox="1"/>
          <p:nvPr/>
        </p:nvSpPr>
        <p:spPr>
          <a:xfrm>
            <a:off x="6400800" y="5031888"/>
            <a:ext cx="1365813" cy="369332"/>
          </a:xfrm>
          <a:prstGeom prst="rect">
            <a:avLst/>
          </a:prstGeom>
          <a:noFill/>
        </p:spPr>
        <p:txBody>
          <a:bodyPr wrap="square" rtlCol="0">
            <a:spAutoFit/>
          </a:bodyPr>
          <a:lstStyle/>
          <a:p>
            <a:r>
              <a:rPr lang="pt-PT" dirty="0"/>
              <a:t>150 </a:t>
            </a:r>
            <a:r>
              <a:rPr lang="pt-PT" dirty="0" err="1"/>
              <a:t>px</a:t>
            </a:r>
            <a:endParaRPr lang="pt-PT" dirty="0"/>
          </a:p>
        </p:txBody>
      </p:sp>
    </p:spTree>
    <p:extLst>
      <p:ext uri="{BB962C8B-B14F-4D97-AF65-F5344CB8AC3E}">
        <p14:creationId xmlns:p14="http://schemas.microsoft.com/office/powerpoint/2010/main" val="567148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9938" name="Picture 2" descr="A Closer Look At LoL's Summoner's Cup | Rock Paper Shotgun">
            <a:extLst>
              <a:ext uri="{FF2B5EF4-FFF2-40B4-BE49-F238E27FC236}">
                <a16:creationId xmlns:a16="http://schemas.microsoft.com/office/drawing/2014/main" id="{BAF9D5A2-719D-4047-B7A5-E8FD1C3B317A}"/>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926122"/>
            <a:ext cx="12192000" cy="609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4">
            <a:extLst>
              <a:ext uri="{FF2B5EF4-FFF2-40B4-BE49-F238E27FC236}">
                <a16:creationId xmlns:a16="http://schemas.microsoft.com/office/drawing/2014/main" id="{146D7DB4-1033-402B-8C35-F910A8E34C09}"/>
              </a:ext>
            </a:extLst>
          </p:cNvPr>
          <p:cNvGraphicFramePr>
            <a:graphicFrameLocks noGrp="1"/>
          </p:cNvGraphicFramePr>
          <p:nvPr>
            <p:extLst>
              <p:ext uri="{D42A27DB-BD31-4B8C-83A1-F6EECF244321}">
                <p14:modId xmlns:p14="http://schemas.microsoft.com/office/powerpoint/2010/main" val="1114474755"/>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FC2CA6B9-5F8B-4463-94C3-8815C66070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graphicFrame>
        <p:nvGraphicFramePr>
          <p:cNvPr id="5" name="Tabela 5">
            <a:extLst>
              <a:ext uri="{FF2B5EF4-FFF2-40B4-BE49-F238E27FC236}">
                <a16:creationId xmlns:a16="http://schemas.microsoft.com/office/drawing/2014/main" id="{1DCE1887-51BC-46AB-A7D8-66613B5768C6}"/>
              </a:ext>
            </a:extLst>
          </p:cNvPr>
          <p:cNvGraphicFramePr>
            <a:graphicFrameLocks noGrp="1"/>
          </p:cNvGraphicFramePr>
          <p:nvPr>
            <p:extLst>
              <p:ext uri="{D42A27DB-BD31-4B8C-83A1-F6EECF244321}">
                <p14:modId xmlns:p14="http://schemas.microsoft.com/office/powerpoint/2010/main" val="14354058"/>
              </p:ext>
            </p:extLst>
          </p:nvPr>
        </p:nvGraphicFramePr>
        <p:xfrm>
          <a:off x="1101202" y="2211574"/>
          <a:ext cx="9989596" cy="3074136"/>
        </p:xfrm>
        <a:graphic>
          <a:graphicData uri="http://schemas.openxmlformats.org/drawingml/2006/table">
            <a:tbl>
              <a:tblPr firstRow="1" bandRow="1">
                <a:tableStyleId>{5940675A-B579-460E-94D1-54222C63F5DA}</a:tableStyleId>
              </a:tblPr>
              <a:tblGrid>
                <a:gridCol w="982241">
                  <a:extLst>
                    <a:ext uri="{9D8B030D-6E8A-4147-A177-3AD203B41FA5}">
                      <a16:colId xmlns:a16="http://schemas.microsoft.com/office/drawing/2014/main" val="1835228810"/>
                    </a:ext>
                  </a:extLst>
                </a:gridCol>
                <a:gridCol w="1515159">
                  <a:extLst>
                    <a:ext uri="{9D8B030D-6E8A-4147-A177-3AD203B41FA5}">
                      <a16:colId xmlns:a16="http://schemas.microsoft.com/office/drawing/2014/main" val="3199041216"/>
                    </a:ext>
                  </a:extLst>
                </a:gridCol>
                <a:gridCol w="565906">
                  <a:extLst>
                    <a:ext uri="{9D8B030D-6E8A-4147-A177-3AD203B41FA5}">
                      <a16:colId xmlns:a16="http://schemas.microsoft.com/office/drawing/2014/main" val="3191952805"/>
                    </a:ext>
                  </a:extLst>
                </a:gridCol>
                <a:gridCol w="1385258">
                  <a:extLst>
                    <a:ext uri="{9D8B030D-6E8A-4147-A177-3AD203B41FA5}">
                      <a16:colId xmlns:a16="http://schemas.microsoft.com/office/drawing/2014/main" val="1695471314"/>
                    </a:ext>
                  </a:extLst>
                </a:gridCol>
                <a:gridCol w="1385258">
                  <a:extLst>
                    <a:ext uri="{9D8B030D-6E8A-4147-A177-3AD203B41FA5}">
                      <a16:colId xmlns:a16="http://schemas.microsoft.com/office/drawing/2014/main" val="3074085980"/>
                    </a:ext>
                  </a:extLst>
                </a:gridCol>
                <a:gridCol w="1385258">
                  <a:extLst>
                    <a:ext uri="{9D8B030D-6E8A-4147-A177-3AD203B41FA5}">
                      <a16:colId xmlns:a16="http://schemas.microsoft.com/office/drawing/2014/main" val="3666569783"/>
                    </a:ext>
                  </a:extLst>
                </a:gridCol>
                <a:gridCol w="1385258">
                  <a:extLst>
                    <a:ext uri="{9D8B030D-6E8A-4147-A177-3AD203B41FA5}">
                      <a16:colId xmlns:a16="http://schemas.microsoft.com/office/drawing/2014/main" val="1991107147"/>
                    </a:ext>
                  </a:extLst>
                </a:gridCol>
                <a:gridCol w="1385258">
                  <a:extLst>
                    <a:ext uri="{9D8B030D-6E8A-4147-A177-3AD203B41FA5}">
                      <a16:colId xmlns:a16="http://schemas.microsoft.com/office/drawing/2014/main" val="4255055621"/>
                    </a:ext>
                  </a:extLst>
                </a:gridCol>
              </a:tblGrid>
              <a:tr h="954524">
                <a:tc>
                  <a:txBody>
                    <a:bodyPr/>
                    <a:lstStyle/>
                    <a:p>
                      <a:pPr algn="ctr"/>
                      <a:r>
                        <a:rPr lang="pt-PT" dirty="0"/>
                        <a:t>SEED</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gridSpan="2">
                  <a:txBody>
                    <a:bodyPr/>
                    <a:lstStyle/>
                    <a:p>
                      <a:pPr algn="ctr"/>
                      <a:r>
                        <a:rPr lang="pt-PT" dirty="0"/>
                        <a:t>Team</a:t>
                      </a:r>
                    </a:p>
                  </a:txBody>
                  <a:tcPr anchor="ctr">
                    <a:lnT w="12700" cap="flat" cmpd="sng" algn="ctr">
                      <a:noFill/>
                      <a:prstDash val="solid"/>
                      <a:round/>
                      <a:headEnd type="none" w="med" len="med"/>
                      <a:tailEnd type="none" w="med" len="med"/>
                    </a:lnT>
                  </a:tcPr>
                </a:tc>
                <a:tc hMerge="1">
                  <a:txBody>
                    <a:bodyPr/>
                    <a:lstStyle/>
                    <a:p>
                      <a:pPr algn="ctr"/>
                      <a:endParaRPr lang="pt-PT" dirty="0"/>
                    </a:p>
                  </a:txBody>
                  <a:tcPr anchor="ctr">
                    <a:lnL w="12700" cap="flat" cmpd="sng" algn="ctr">
                      <a:noFill/>
                      <a:prstDash val="solid"/>
                      <a:round/>
                      <a:headEnd type="none" w="med" len="med"/>
                      <a:tailEnd type="none" w="med" len="med"/>
                    </a:lnL>
                  </a:tcPr>
                </a:tc>
                <a:tc>
                  <a:txBody>
                    <a:bodyPr/>
                    <a:lstStyle/>
                    <a:p>
                      <a:pPr algn="ctr"/>
                      <a:r>
                        <a:rPr lang="pt-PT" dirty="0"/>
                        <a:t>TOP</a:t>
                      </a:r>
                    </a:p>
                  </a:txBody>
                  <a:tcPr anchor="ctr">
                    <a:lnT w="12700" cap="flat" cmpd="sng" algn="ctr">
                      <a:noFill/>
                      <a:prstDash val="solid"/>
                      <a:round/>
                      <a:headEnd type="none" w="med" len="med"/>
                      <a:tailEnd type="none" w="med" len="med"/>
                    </a:lnT>
                  </a:tcPr>
                </a:tc>
                <a:tc>
                  <a:txBody>
                    <a:bodyPr/>
                    <a:lstStyle/>
                    <a:p>
                      <a:pPr algn="ctr"/>
                      <a:r>
                        <a:rPr lang="pt-PT" dirty="0"/>
                        <a:t>JUNGLE</a:t>
                      </a:r>
                    </a:p>
                  </a:txBody>
                  <a:tcPr anchor="ctr">
                    <a:lnT w="12700" cap="flat" cmpd="sng" algn="ctr">
                      <a:noFill/>
                      <a:prstDash val="solid"/>
                      <a:round/>
                      <a:headEnd type="none" w="med" len="med"/>
                      <a:tailEnd type="none" w="med" len="med"/>
                    </a:lnT>
                  </a:tcPr>
                </a:tc>
                <a:tc>
                  <a:txBody>
                    <a:bodyPr/>
                    <a:lstStyle/>
                    <a:p>
                      <a:pPr algn="ctr"/>
                      <a:r>
                        <a:rPr lang="pt-PT" dirty="0"/>
                        <a:t>MID</a:t>
                      </a:r>
                    </a:p>
                  </a:txBody>
                  <a:tcPr anchor="ctr">
                    <a:lnT w="12700" cap="flat" cmpd="sng" algn="ctr">
                      <a:noFill/>
                      <a:prstDash val="solid"/>
                      <a:round/>
                      <a:headEnd type="none" w="med" len="med"/>
                      <a:tailEnd type="none" w="med" len="med"/>
                    </a:lnT>
                  </a:tcPr>
                </a:tc>
                <a:tc>
                  <a:txBody>
                    <a:bodyPr/>
                    <a:lstStyle/>
                    <a:p>
                      <a:pPr algn="ctr"/>
                      <a:r>
                        <a:rPr lang="pt-PT" dirty="0"/>
                        <a:t>BOT</a:t>
                      </a:r>
                    </a:p>
                  </a:txBody>
                  <a:tcPr anchor="ctr">
                    <a:lnT w="12700" cap="flat" cmpd="sng" algn="ctr">
                      <a:noFill/>
                      <a:prstDash val="solid"/>
                      <a:round/>
                      <a:headEnd type="none" w="med" len="med"/>
                      <a:tailEnd type="none" w="med" len="med"/>
                    </a:lnT>
                  </a:tcPr>
                </a:tc>
                <a:tc>
                  <a:txBody>
                    <a:bodyPr/>
                    <a:lstStyle/>
                    <a:p>
                      <a:pPr algn="ctr"/>
                      <a:r>
                        <a:rPr lang="pt-PT" dirty="0"/>
                        <a:t>SUPPORT</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231343745"/>
                  </a:ext>
                </a:extLst>
              </a:tr>
              <a:tr h="705853">
                <a:tc>
                  <a:txBody>
                    <a:bodyPr/>
                    <a:lstStyle/>
                    <a:p>
                      <a:pPr algn="ctr"/>
                      <a:r>
                        <a:rPr lang="pt-PT" dirty="0"/>
                        <a:t>1</a:t>
                      </a:r>
                    </a:p>
                  </a:txBody>
                  <a:tcPr anchor="ctr">
                    <a:lnL w="12700" cap="flat" cmpd="sng" algn="ctr">
                      <a:noFill/>
                      <a:prstDash val="solid"/>
                      <a:round/>
                      <a:headEnd type="none" w="med" len="med"/>
                      <a:tailEnd type="none" w="med" len="med"/>
                    </a:lnL>
                  </a:tcPr>
                </a:tc>
                <a:tc>
                  <a:txBody>
                    <a:bodyPr/>
                    <a:lstStyle/>
                    <a:p>
                      <a:pPr algn="ctr"/>
                      <a:r>
                        <a:rPr lang="pt-PT" dirty="0"/>
                        <a:t>G2</a:t>
                      </a:r>
                    </a:p>
                  </a:txBody>
                  <a:tcPr anchor="ctr">
                    <a:lnR w="12700" cap="flat" cmpd="sng" algn="ctr">
                      <a:noFill/>
                      <a:prstDash val="solid"/>
                      <a:round/>
                      <a:headEnd type="none" w="med" len="med"/>
                      <a:tailEnd type="none" w="med" len="med"/>
                    </a:lnR>
                  </a:tcPr>
                </a:tc>
                <a:tc>
                  <a:txBody>
                    <a:bodyPr/>
                    <a:lstStyle/>
                    <a:p>
                      <a:pPr algn="ctr"/>
                      <a:endParaRPr lang="pt-PT" dirty="0"/>
                    </a:p>
                  </a:txBody>
                  <a:tcPr anchor="ctr">
                    <a:lnL w="12700" cap="flat" cmpd="sng" algn="ctr">
                      <a:noFill/>
                      <a:prstDash val="solid"/>
                      <a:round/>
                      <a:headEnd type="none" w="med" len="med"/>
                      <a:tailEnd type="none" w="med" len="med"/>
                    </a:lnL>
                  </a:tcPr>
                </a:tc>
                <a:tc>
                  <a:txBody>
                    <a:bodyPr/>
                    <a:lstStyle/>
                    <a:p>
                      <a:pPr algn="ctr"/>
                      <a:r>
                        <a:rPr lang="pt-PT" dirty="0" err="1"/>
                        <a:t>Wunder</a:t>
                      </a:r>
                      <a:endParaRPr lang="pt-PT" dirty="0"/>
                    </a:p>
                  </a:txBody>
                  <a:tcPr anchor="ctr"/>
                </a:tc>
                <a:tc>
                  <a:txBody>
                    <a:bodyPr/>
                    <a:lstStyle/>
                    <a:p>
                      <a:pPr algn="ctr"/>
                      <a:r>
                        <a:rPr lang="pt-PT" dirty="0" err="1"/>
                        <a:t>Jankos</a:t>
                      </a:r>
                      <a:endParaRPr lang="pt-PT" dirty="0"/>
                    </a:p>
                  </a:txBody>
                  <a:tcPr anchor="ctr"/>
                </a:tc>
                <a:tc>
                  <a:txBody>
                    <a:bodyPr/>
                    <a:lstStyle/>
                    <a:p>
                      <a:pPr algn="ctr"/>
                      <a:r>
                        <a:rPr lang="pt-PT" dirty="0" err="1"/>
                        <a:t>Caps</a:t>
                      </a:r>
                      <a:endParaRPr lang="pt-PT" dirty="0"/>
                    </a:p>
                  </a:txBody>
                  <a:tcPr anchor="ctr"/>
                </a:tc>
                <a:tc>
                  <a:txBody>
                    <a:bodyPr/>
                    <a:lstStyle/>
                    <a:p>
                      <a:pPr algn="ctr"/>
                      <a:r>
                        <a:rPr lang="pt-PT" dirty="0" err="1"/>
                        <a:t>Perkz</a:t>
                      </a:r>
                      <a:endParaRPr lang="pt-PT" dirty="0"/>
                    </a:p>
                  </a:txBody>
                  <a:tcPr anchor="ctr"/>
                </a:tc>
                <a:tc>
                  <a:txBody>
                    <a:bodyPr/>
                    <a:lstStyle/>
                    <a:p>
                      <a:pPr algn="ctr"/>
                      <a:r>
                        <a:rPr lang="pt-PT" dirty="0" err="1"/>
                        <a:t>Mikyx</a:t>
                      </a:r>
                      <a:endParaRPr lang="pt-PT" dirty="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366098386"/>
                  </a:ext>
                </a:extLst>
              </a:tr>
              <a:tr h="705853">
                <a:tc>
                  <a:txBody>
                    <a:bodyPr/>
                    <a:lstStyle/>
                    <a:p>
                      <a:pPr algn="ctr"/>
                      <a:r>
                        <a:rPr lang="pt-PT" dirty="0"/>
                        <a:t>2</a:t>
                      </a:r>
                    </a:p>
                  </a:txBody>
                  <a:tcPr anchor="ctr">
                    <a:lnL w="12700" cap="flat" cmpd="sng" algn="ctr">
                      <a:noFill/>
                      <a:prstDash val="solid"/>
                      <a:round/>
                      <a:headEnd type="none" w="med" len="med"/>
                      <a:tailEnd type="none" w="med" len="med"/>
                    </a:lnL>
                  </a:tcPr>
                </a:tc>
                <a:tc>
                  <a:txBody>
                    <a:bodyPr/>
                    <a:lstStyle/>
                    <a:p>
                      <a:pPr algn="ctr"/>
                      <a:r>
                        <a:rPr lang="pt-PT" dirty="0"/>
                        <a:t>FNATIC</a:t>
                      </a:r>
                    </a:p>
                  </a:txBody>
                  <a:tcPr anchor="ctr">
                    <a:lnR w="12700" cap="flat" cmpd="sng" algn="ctr">
                      <a:noFill/>
                      <a:prstDash val="solid"/>
                      <a:round/>
                      <a:headEnd type="none" w="med" len="med"/>
                      <a:tailEnd type="none" w="med" len="med"/>
                    </a:lnR>
                  </a:tcPr>
                </a:tc>
                <a:tc>
                  <a:txBody>
                    <a:bodyPr/>
                    <a:lstStyle/>
                    <a:p>
                      <a:pPr algn="ctr"/>
                      <a:endParaRPr lang="pt-PT" dirty="0"/>
                    </a:p>
                  </a:txBody>
                  <a:tcPr anchor="ctr">
                    <a:lnL w="12700" cap="flat" cmpd="sng" algn="ctr">
                      <a:noFill/>
                      <a:prstDash val="solid"/>
                      <a:round/>
                      <a:headEnd type="none" w="med" len="med"/>
                      <a:tailEnd type="none" w="med" len="med"/>
                    </a:lnL>
                  </a:tcPr>
                </a:tc>
                <a:tc>
                  <a:txBody>
                    <a:bodyPr/>
                    <a:lstStyle/>
                    <a:p>
                      <a:pPr algn="ctr"/>
                      <a:r>
                        <a:rPr lang="pt-PT" dirty="0" err="1"/>
                        <a:t>Bwipo</a:t>
                      </a:r>
                      <a:endParaRPr lang="pt-PT" dirty="0"/>
                    </a:p>
                  </a:txBody>
                  <a:tcPr anchor="ctr"/>
                </a:tc>
                <a:tc>
                  <a:txBody>
                    <a:bodyPr/>
                    <a:lstStyle/>
                    <a:p>
                      <a:pPr algn="ctr"/>
                      <a:r>
                        <a:rPr lang="pt-PT" dirty="0" err="1"/>
                        <a:t>Broxah</a:t>
                      </a:r>
                      <a:endParaRPr lang="pt-PT" dirty="0"/>
                    </a:p>
                  </a:txBody>
                  <a:tcPr anchor="ctr"/>
                </a:tc>
                <a:tc>
                  <a:txBody>
                    <a:bodyPr/>
                    <a:lstStyle/>
                    <a:p>
                      <a:pPr algn="ctr"/>
                      <a:r>
                        <a:rPr lang="pt-PT" dirty="0" err="1"/>
                        <a:t>Nemesis</a:t>
                      </a:r>
                      <a:endParaRPr lang="pt-PT" dirty="0"/>
                    </a:p>
                  </a:txBody>
                  <a:tcPr anchor="ctr"/>
                </a:tc>
                <a:tc>
                  <a:txBody>
                    <a:bodyPr/>
                    <a:lstStyle/>
                    <a:p>
                      <a:pPr algn="ctr"/>
                      <a:r>
                        <a:rPr lang="pt-PT" dirty="0" err="1"/>
                        <a:t>Rekkles</a:t>
                      </a:r>
                      <a:endParaRPr lang="pt-PT" dirty="0"/>
                    </a:p>
                  </a:txBody>
                  <a:tcPr anchor="ctr"/>
                </a:tc>
                <a:tc>
                  <a:txBody>
                    <a:bodyPr/>
                    <a:lstStyle/>
                    <a:p>
                      <a:pPr algn="ctr"/>
                      <a:r>
                        <a:rPr lang="pt-PT" dirty="0" err="1"/>
                        <a:t>Hylissang</a:t>
                      </a:r>
                      <a:endParaRPr lang="pt-PT" dirty="0"/>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123834274"/>
                  </a:ext>
                </a:extLst>
              </a:tr>
              <a:tr h="707906">
                <a:tc>
                  <a:txBody>
                    <a:bodyPr/>
                    <a:lstStyle/>
                    <a:p>
                      <a:pPr algn="ctr"/>
                      <a:r>
                        <a:rPr lang="pt-PT" dirty="0"/>
                        <a:t>3</a:t>
                      </a: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pt-PT" dirty="0"/>
                        <a:t>SPLYCE</a:t>
                      </a: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endParaRPr lang="pt-PT" dirty="0"/>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pt-PT" dirty="0" err="1"/>
                        <a:t>Vizicsacsi</a:t>
                      </a:r>
                      <a:endParaRPr lang="pt-PT" dirty="0"/>
                    </a:p>
                  </a:txBody>
                  <a:tcPr anchor="ctr">
                    <a:lnB w="12700" cap="flat" cmpd="sng" algn="ctr">
                      <a:noFill/>
                      <a:prstDash val="solid"/>
                      <a:round/>
                      <a:headEnd type="none" w="med" len="med"/>
                      <a:tailEnd type="none" w="med" len="med"/>
                    </a:lnB>
                  </a:tcPr>
                </a:tc>
                <a:tc>
                  <a:txBody>
                    <a:bodyPr/>
                    <a:lstStyle/>
                    <a:p>
                      <a:pPr algn="ctr"/>
                      <a:r>
                        <a:rPr lang="pt-PT" dirty="0" err="1"/>
                        <a:t>Xerxe</a:t>
                      </a:r>
                      <a:endParaRPr lang="pt-PT" dirty="0"/>
                    </a:p>
                  </a:txBody>
                  <a:tcPr anchor="ctr">
                    <a:lnB w="12700" cap="flat" cmpd="sng" algn="ctr">
                      <a:noFill/>
                      <a:prstDash val="solid"/>
                      <a:round/>
                      <a:headEnd type="none" w="med" len="med"/>
                      <a:tailEnd type="none" w="med" len="med"/>
                    </a:lnB>
                  </a:tcPr>
                </a:tc>
                <a:tc>
                  <a:txBody>
                    <a:bodyPr/>
                    <a:lstStyle/>
                    <a:p>
                      <a:pPr algn="ctr"/>
                      <a:r>
                        <a:rPr lang="pt-PT" dirty="0" err="1"/>
                        <a:t>Humanoid</a:t>
                      </a:r>
                      <a:endParaRPr lang="pt-PT" dirty="0"/>
                    </a:p>
                  </a:txBody>
                  <a:tcPr anchor="ctr">
                    <a:lnB w="12700" cap="flat" cmpd="sng" algn="ctr">
                      <a:noFill/>
                      <a:prstDash val="solid"/>
                      <a:round/>
                      <a:headEnd type="none" w="med" len="med"/>
                      <a:tailEnd type="none" w="med" len="med"/>
                    </a:lnB>
                  </a:tcPr>
                </a:tc>
                <a:tc>
                  <a:txBody>
                    <a:bodyPr/>
                    <a:lstStyle/>
                    <a:p>
                      <a:pPr algn="ctr"/>
                      <a:r>
                        <a:rPr lang="pt-PT" dirty="0" err="1"/>
                        <a:t>Kobbe</a:t>
                      </a:r>
                      <a:endParaRPr lang="pt-PT" dirty="0"/>
                    </a:p>
                  </a:txBody>
                  <a:tcPr anchor="ctr">
                    <a:lnB w="12700" cap="flat" cmpd="sng" algn="ctr">
                      <a:noFill/>
                      <a:prstDash val="solid"/>
                      <a:round/>
                      <a:headEnd type="none" w="med" len="med"/>
                      <a:tailEnd type="none" w="med" len="med"/>
                    </a:lnB>
                  </a:tcPr>
                </a:tc>
                <a:tc>
                  <a:txBody>
                    <a:bodyPr/>
                    <a:lstStyle/>
                    <a:p>
                      <a:pPr algn="ctr"/>
                      <a:r>
                        <a:rPr lang="pt-PT" dirty="0" err="1"/>
                        <a:t>Norsekeren</a:t>
                      </a:r>
                      <a:endParaRPr lang="pt-PT" dirty="0"/>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919633886"/>
                  </a:ext>
                </a:extLst>
              </a:tr>
            </a:tbl>
          </a:graphicData>
        </a:graphic>
      </p:graphicFrame>
      <p:pic>
        <p:nvPicPr>
          <p:cNvPr id="6" name="Picture 8">
            <a:extLst>
              <a:ext uri="{FF2B5EF4-FFF2-40B4-BE49-F238E27FC236}">
                <a16:creationId xmlns:a16="http://schemas.microsoft.com/office/drawing/2014/main" id="{35F7268B-B115-45B7-88DE-2C530616F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583" y="476832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9EC3EFC3-B678-47A4-A7E5-E80BCC925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6583" y="4057609"/>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14B22C30-F4A7-48A7-8DF3-6B5E7ED5E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583" y="3342251"/>
            <a:ext cx="360000"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xão reta unidirecional 9">
            <a:extLst>
              <a:ext uri="{FF2B5EF4-FFF2-40B4-BE49-F238E27FC236}">
                <a16:creationId xmlns:a16="http://schemas.microsoft.com/office/drawing/2014/main" id="{954CE321-650D-4733-8A69-01CE327AFDC0}"/>
              </a:ext>
            </a:extLst>
          </p:cNvPr>
          <p:cNvCxnSpPr>
            <a:cxnSpLocks/>
          </p:cNvCxnSpPr>
          <p:nvPr/>
        </p:nvCxnSpPr>
        <p:spPr>
          <a:xfrm flipV="1">
            <a:off x="1101202" y="2326511"/>
            <a:ext cx="0" cy="6829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exão reta unidirecional 11">
            <a:extLst>
              <a:ext uri="{FF2B5EF4-FFF2-40B4-BE49-F238E27FC236}">
                <a16:creationId xmlns:a16="http://schemas.microsoft.com/office/drawing/2014/main" id="{DBECBA37-39B9-4226-8B82-51BFDE32DBF0}"/>
              </a:ext>
            </a:extLst>
          </p:cNvPr>
          <p:cNvCxnSpPr>
            <a:cxnSpLocks/>
            <a:endCxn id="5" idx="1"/>
          </p:cNvCxnSpPr>
          <p:nvPr/>
        </p:nvCxnSpPr>
        <p:spPr>
          <a:xfrm>
            <a:off x="1101202" y="3342251"/>
            <a:ext cx="0" cy="4063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xão reta unidirecional 14">
            <a:extLst>
              <a:ext uri="{FF2B5EF4-FFF2-40B4-BE49-F238E27FC236}">
                <a16:creationId xmlns:a16="http://schemas.microsoft.com/office/drawing/2014/main" id="{DA7CC0E1-C72B-423A-B9A8-E7FA9486364F}"/>
              </a:ext>
            </a:extLst>
          </p:cNvPr>
          <p:cNvCxnSpPr/>
          <p:nvPr/>
        </p:nvCxnSpPr>
        <p:spPr>
          <a:xfrm flipH="1">
            <a:off x="1248414" y="5285710"/>
            <a:ext cx="69613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exão reta unidirecional 16">
            <a:extLst>
              <a:ext uri="{FF2B5EF4-FFF2-40B4-BE49-F238E27FC236}">
                <a16:creationId xmlns:a16="http://schemas.microsoft.com/office/drawing/2014/main" id="{84C949B3-81B3-4C69-924A-0BABB2DC7B2C}"/>
              </a:ext>
            </a:extLst>
          </p:cNvPr>
          <p:cNvCxnSpPr/>
          <p:nvPr/>
        </p:nvCxnSpPr>
        <p:spPr>
          <a:xfrm>
            <a:off x="2245489" y="5285710"/>
            <a:ext cx="17310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exão reta unidirecional 18">
            <a:extLst>
              <a:ext uri="{FF2B5EF4-FFF2-40B4-BE49-F238E27FC236}">
                <a16:creationId xmlns:a16="http://schemas.microsoft.com/office/drawing/2014/main" id="{A47BF9F7-26E4-47DD-9021-B920B8491207}"/>
              </a:ext>
            </a:extLst>
          </p:cNvPr>
          <p:cNvCxnSpPr/>
          <p:nvPr/>
        </p:nvCxnSpPr>
        <p:spPr>
          <a:xfrm>
            <a:off x="4317357" y="5285710"/>
            <a:ext cx="111117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exão reta unidirecional 20">
            <a:extLst>
              <a:ext uri="{FF2B5EF4-FFF2-40B4-BE49-F238E27FC236}">
                <a16:creationId xmlns:a16="http://schemas.microsoft.com/office/drawing/2014/main" id="{08BA7E01-CD6B-4244-A01A-72AEAA84CC1B}"/>
              </a:ext>
            </a:extLst>
          </p:cNvPr>
          <p:cNvCxnSpPr/>
          <p:nvPr/>
        </p:nvCxnSpPr>
        <p:spPr>
          <a:xfrm flipH="1">
            <a:off x="104172" y="3865944"/>
            <a:ext cx="9144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2ECBF2E5-8AD5-4CF7-8843-1C459425654A}"/>
              </a:ext>
            </a:extLst>
          </p:cNvPr>
          <p:cNvSpPr txBox="1"/>
          <p:nvPr/>
        </p:nvSpPr>
        <p:spPr>
          <a:xfrm>
            <a:off x="8518967" y="1206237"/>
            <a:ext cx="2395959" cy="369332"/>
          </a:xfrm>
          <a:prstGeom prst="rect">
            <a:avLst/>
          </a:prstGeom>
          <a:noFill/>
        </p:spPr>
        <p:txBody>
          <a:bodyPr wrap="square" rtlCol="0">
            <a:spAutoFit/>
          </a:bodyPr>
          <a:lstStyle/>
          <a:p>
            <a:r>
              <a:rPr lang="pt-PT" dirty="0" err="1"/>
              <a:t>Transparencia</a:t>
            </a:r>
            <a:r>
              <a:rPr lang="pt-PT" dirty="0"/>
              <a:t> a 50%</a:t>
            </a:r>
          </a:p>
        </p:txBody>
      </p:sp>
      <p:sp>
        <p:nvSpPr>
          <p:cNvPr id="25" name="CaixaDeTexto 24">
            <a:extLst>
              <a:ext uri="{FF2B5EF4-FFF2-40B4-BE49-F238E27FC236}">
                <a16:creationId xmlns:a16="http://schemas.microsoft.com/office/drawing/2014/main" id="{FF63A6CE-2A90-4248-85B1-C2587FF644C8}"/>
              </a:ext>
            </a:extLst>
          </p:cNvPr>
          <p:cNvSpPr txBox="1"/>
          <p:nvPr/>
        </p:nvSpPr>
        <p:spPr>
          <a:xfrm>
            <a:off x="206369" y="2373606"/>
            <a:ext cx="812203" cy="369332"/>
          </a:xfrm>
          <a:prstGeom prst="rect">
            <a:avLst/>
          </a:prstGeom>
          <a:noFill/>
        </p:spPr>
        <p:txBody>
          <a:bodyPr wrap="square" rtlCol="0">
            <a:spAutoFit/>
          </a:bodyPr>
          <a:lstStyle/>
          <a:p>
            <a:r>
              <a:rPr lang="pt-PT" dirty="0"/>
              <a:t>200px</a:t>
            </a:r>
          </a:p>
        </p:txBody>
      </p:sp>
      <p:sp>
        <p:nvSpPr>
          <p:cNvPr id="27" name="CaixaDeTexto 26">
            <a:extLst>
              <a:ext uri="{FF2B5EF4-FFF2-40B4-BE49-F238E27FC236}">
                <a16:creationId xmlns:a16="http://schemas.microsoft.com/office/drawing/2014/main" id="{D350427C-B2C6-43C8-96F7-B4A74453E77E}"/>
              </a:ext>
            </a:extLst>
          </p:cNvPr>
          <p:cNvSpPr txBox="1"/>
          <p:nvPr/>
        </p:nvSpPr>
        <p:spPr>
          <a:xfrm>
            <a:off x="145487" y="3892105"/>
            <a:ext cx="914400" cy="369332"/>
          </a:xfrm>
          <a:prstGeom prst="rect">
            <a:avLst/>
          </a:prstGeom>
          <a:noFill/>
        </p:spPr>
        <p:txBody>
          <a:bodyPr wrap="square" rtlCol="0">
            <a:spAutoFit/>
          </a:bodyPr>
          <a:lstStyle/>
          <a:p>
            <a:r>
              <a:rPr lang="pt-PT" dirty="0"/>
              <a:t>100 </a:t>
            </a:r>
            <a:r>
              <a:rPr lang="pt-PT" dirty="0" err="1"/>
              <a:t>px</a:t>
            </a:r>
            <a:endParaRPr lang="pt-PT" dirty="0"/>
          </a:p>
        </p:txBody>
      </p:sp>
      <p:sp>
        <p:nvSpPr>
          <p:cNvPr id="28" name="CaixaDeTexto 27">
            <a:extLst>
              <a:ext uri="{FF2B5EF4-FFF2-40B4-BE49-F238E27FC236}">
                <a16:creationId xmlns:a16="http://schemas.microsoft.com/office/drawing/2014/main" id="{119D2CD7-5C53-4D28-81A4-6114DFBF9F0D}"/>
              </a:ext>
            </a:extLst>
          </p:cNvPr>
          <p:cNvSpPr txBox="1"/>
          <p:nvPr/>
        </p:nvSpPr>
        <p:spPr>
          <a:xfrm>
            <a:off x="290849" y="3298866"/>
            <a:ext cx="914400" cy="369332"/>
          </a:xfrm>
          <a:prstGeom prst="rect">
            <a:avLst/>
          </a:prstGeom>
          <a:noFill/>
        </p:spPr>
        <p:txBody>
          <a:bodyPr wrap="square" rtlCol="0">
            <a:spAutoFit/>
          </a:bodyPr>
          <a:lstStyle/>
          <a:p>
            <a:r>
              <a:rPr lang="pt-PT" dirty="0"/>
              <a:t>150 </a:t>
            </a:r>
            <a:r>
              <a:rPr lang="pt-PT" dirty="0" err="1"/>
              <a:t>px</a:t>
            </a:r>
            <a:endParaRPr lang="pt-PT" dirty="0"/>
          </a:p>
        </p:txBody>
      </p:sp>
      <p:sp>
        <p:nvSpPr>
          <p:cNvPr id="26" name="CaixaDeTexto 25">
            <a:extLst>
              <a:ext uri="{FF2B5EF4-FFF2-40B4-BE49-F238E27FC236}">
                <a16:creationId xmlns:a16="http://schemas.microsoft.com/office/drawing/2014/main" id="{5C9CD1CC-A46A-402B-9ABB-77025CD19E03}"/>
              </a:ext>
            </a:extLst>
          </p:cNvPr>
          <p:cNvSpPr txBox="1"/>
          <p:nvPr/>
        </p:nvSpPr>
        <p:spPr>
          <a:xfrm>
            <a:off x="1178965" y="5444247"/>
            <a:ext cx="835029" cy="369332"/>
          </a:xfrm>
          <a:prstGeom prst="rect">
            <a:avLst/>
          </a:prstGeom>
          <a:noFill/>
        </p:spPr>
        <p:txBody>
          <a:bodyPr wrap="square" rtlCol="0">
            <a:spAutoFit/>
          </a:bodyPr>
          <a:lstStyle/>
          <a:p>
            <a:r>
              <a:rPr lang="pt-PT" dirty="0"/>
              <a:t>175 </a:t>
            </a:r>
            <a:r>
              <a:rPr lang="pt-PT" dirty="0" err="1"/>
              <a:t>px</a:t>
            </a:r>
            <a:endParaRPr lang="pt-PT" dirty="0"/>
          </a:p>
        </p:txBody>
      </p:sp>
      <p:sp>
        <p:nvSpPr>
          <p:cNvPr id="29" name="CaixaDeTexto 28">
            <a:extLst>
              <a:ext uri="{FF2B5EF4-FFF2-40B4-BE49-F238E27FC236}">
                <a16:creationId xmlns:a16="http://schemas.microsoft.com/office/drawing/2014/main" id="{7E499882-A953-42A9-87EF-F572613CC12D}"/>
              </a:ext>
            </a:extLst>
          </p:cNvPr>
          <p:cNvSpPr txBox="1"/>
          <p:nvPr/>
        </p:nvSpPr>
        <p:spPr>
          <a:xfrm>
            <a:off x="2781554" y="5479041"/>
            <a:ext cx="835029" cy="369332"/>
          </a:xfrm>
          <a:prstGeom prst="rect">
            <a:avLst/>
          </a:prstGeom>
          <a:noFill/>
        </p:spPr>
        <p:txBody>
          <a:bodyPr wrap="square" rtlCol="0">
            <a:spAutoFit/>
          </a:bodyPr>
          <a:lstStyle/>
          <a:p>
            <a:r>
              <a:rPr lang="pt-PT" dirty="0"/>
              <a:t>250 </a:t>
            </a:r>
            <a:r>
              <a:rPr lang="pt-PT" dirty="0" err="1"/>
              <a:t>px</a:t>
            </a:r>
            <a:endParaRPr lang="pt-PT" dirty="0"/>
          </a:p>
        </p:txBody>
      </p:sp>
      <p:sp>
        <p:nvSpPr>
          <p:cNvPr id="31" name="CaixaDeTexto 30">
            <a:extLst>
              <a:ext uri="{FF2B5EF4-FFF2-40B4-BE49-F238E27FC236}">
                <a16:creationId xmlns:a16="http://schemas.microsoft.com/office/drawing/2014/main" id="{9611735B-ADD0-440F-BCAD-2128984D3E64}"/>
              </a:ext>
            </a:extLst>
          </p:cNvPr>
          <p:cNvSpPr txBox="1"/>
          <p:nvPr/>
        </p:nvSpPr>
        <p:spPr>
          <a:xfrm>
            <a:off x="4502552" y="5479041"/>
            <a:ext cx="914400" cy="369332"/>
          </a:xfrm>
          <a:prstGeom prst="rect">
            <a:avLst/>
          </a:prstGeom>
          <a:noFill/>
        </p:spPr>
        <p:txBody>
          <a:bodyPr wrap="square" rtlCol="0">
            <a:spAutoFit/>
          </a:bodyPr>
          <a:lstStyle/>
          <a:p>
            <a:r>
              <a:rPr lang="pt-PT" dirty="0"/>
              <a:t>200 </a:t>
            </a:r>
            <a:r>
              <a:rPr lang="pt-PT" dirty="0" err="1"/>
              <a:t>px</a:t>
            </a:r>
            <a:endParaRPr lang="pt-PT" dirty="0"/>
          </a:p>
        </p:txBody>
      </p:sp>
    </p:spTree>
    <p:extLst>
      <p:ext uri="{BB962C8B-B14F-4D97-AF65-F5344CB8AC3E}">
        <p14:creationId xmlns:p14="http://schemas.microsoft.com/office/powerpoint/2010/main" val="767611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1D032088-D8E5-49AE-9822-728AC5990782}"/>
              </a:ext>
            </a:extLst>
          </p:cNvPr>
          <p:cNvGraphicFramePr>
            <a:graphicFrameLocks noGrp="1"/>
          </p:cNvGraphicFramePr>
          <p:nvPr>
            <p:extLst>
              <p:ext uri="{D42A27DB-BD31-4B8C-83A1-F6EECF244321}">
                <p14:modId xmlns:p14="http://schemas.microsoft.com/office/powerpoint/2010/main" val="2700283427"/>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rgbClr val="00E5BF"/>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4" name="Imagem 3">
            <a:extLst>
              <a:ext uri="{FF2B5EF4-FFF2-40B4-BE49-F238E27FC236}">
                <a16:creationId xmlns:a16="http://schemas.microsoft.com/office/drawing/2014/main" id="{F114C693-9D71-47DC-83E6-BF5D9D614CC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graphicFrame>
        <p:nvGraphicFramePr>
          <p:cNvPr id="5" name="Tabela 5">
            <a:extLst>
              <a:ext uri="{FF2B5EF4-FFF2-40B4-BE49-F238E27FC236}">
                <a16:creationId xmlns:a16="http://schemas.microsoft.com/office/drawing/2014/main" id="{8AD124BE-A37C-45E9-8EB1-D9DF8CFA34C9}"/>
              </a:ext>
            </a:extLst>
          </p:cNvPr>
          <p:cNvGraphicFramePr>
            <a:graphicFrameLocks noGrp="1"/>
          </p:cNvGraphicFramePr>
          <p:nvPr>
            <p:extLst>
              <p:ext uri="{D42A27DB-BD31-4B8C-83A1-F6EECF244321}">
                <p14:modId xmlns:p14="http://schemas.microsoft.com/office/powerpoint/2010/main" val="2133778044"/>
              </p:ext>
            </p:extLst>
          </p:nvPr>
        </p:nvGraphicFramePr>
        <p:xfrm>
          <a:off x="1660748" y="2337974"/>
          <a:ext cx="8870504" cy="4131138"/>
        </p:xfrm>
        <a:graphic>
          <a:graphicData uri="http://schemas.openxmlformats.org/drawingml/2006/table">
            <a:tbl>
              <a:tblPr firstRow="1" bandRow="1">
                <a:tableStyleId>{5940675A-B579-460E-94D1-54222C63F5DA}</a:tableStyleId>
              </a:tblPr>
              <a:tblGrid>
                <a:gridCol w="1922394">
                  <a:extLst>
                    <a:ext uri="{9D8B030D-6E8A-4147-A177-3AD203B41FA5}">
                      <a16:colId xmlns:a16="http://schemas.microsoft.com/office/drawing/2014/main" val="4161435558"/>
                    </a:ext>
                  </a:extLst>
                </a:gridCol>
                <a:gridCol w="2934055">
                  <a:extLst>
                    <a:ext uri="{9D8B030D-6E8A-4147-A177-3AD203B41FA5}">
                      <a16:colId xmlns:a16="http://schemas.microsoft.com/office/drawing/2014/main" val="2640505211"/>
                    </a:ext>
                  </a:extLst>
                </a:gridCol>
                <a:gridCol w="1080000">
                  <a:extLst>
                    <a:ext uri="{9D8B030D-6E8A-4147-A177-3AD203B41FA5}">
                      <a16:colId xmlns:a16="http://schemas.microsoft.com/office/drawing/2014/main" val="1444894252"/>
                    </a:ext>
                  </a:extLst>
                </a:gridCol>
                <a:gridCol w="2934055">
                  <a:extLst>
                    <a:ext uri="{9D8B030D-6E8A-4147-A177-3AD203B41FA5}">
                      <a16:colId xmlns:a16="http://schemas.microsoft.com/office/drawing/2014/main" val="318206503"/>
                    </a:ext>
                  </a:extLst>
                </a:gridCol>
              </a:tblGrid>
              <a:tr h="688523">
                <a:tc>
                  <a:txBody>
                    <a:bodyPr/>
                    <a:lstStyle/>
                    <a:p>
                      <a:pPr algn="ctr"/>
                      <a:r>
                        <a:rPr lang="pt-PT" dirty="0"/>
                        <a:t>5th </a:t>
                      </a:r>
                      <a:r>
                        <a:rPr lang="pt-PT" dirty="0" err="1"/>
                        <a:t>March</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0922576"/>
                  </a:ext>
                </a:extLst>
              </a:tr>
              <a:tr h="688523">
                <a:tc>
                  <a:txBody>
                    <a:bodyPr/>
                    <a:lstStyle/>
                    <a:p>
                      <a:pPr algn="ctr"/>
                      <a:r>
                        <a:rPr lang="pt-PT" dirty="0"/>
                        <a:t>17h00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PT" dirty="0"/>
                        <a:t>MAD </a:t>
                      </a:r>
                      <a:r>
                        <a:rPr lang="pt-PT" dirty="0" err="1"/>
                        <a:t>Lions</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vs</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Schalke</a:t>
                      </a:r>
                      <a:r>
                        <a:rPr lang="pt-PT" dirty="0"/>
                        <a:t> 04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1370353"/>
                  </a:ext>
                </a:extLst>
              </a:tr>
              <a:tr h="688523">
                <a:tc>
                  <a:txBody>
                    <a:bodyPr/>
                    <a:lstStyle/>
                    <a:p>
                      <a:pPr algn="ctr"/>
                      <a:r>
                        <a:rPr lang="pt-PT" dirty="0"/>
                        <a:t>18h00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PT" dirty="0" err="1"/>
                        <a:t>Astralis</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vs</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Misfits</a:t>
                      </a:r>
                      <a:r>
                        <a:rPr lang="pt-PT" dirty="0"/>
                        <a:t> </a:t>
                      </a:r>
                      <a:r>
                        <a:rPr lang="pt-PT" dirty="0" err="1"/>
                        <a:t>Gaming</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6091833"/>
                  </a:ext>
                </a:extLst>
              </a:tr>
              <a:tr h="688523">
                <a:tc>
                  <a:txBody>
                    <a:bodyPr/>
                    <a:lstStyle/>
                    <a:p>
                      <a:pPr algn="ctr"/>
                      <a:r>
                        <a:rPr lang="pt-PT" dirty="0"/>
                        <a:t>19h00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PT" dirty="0"/>
                        <a:t>G2 </a:t>
                      </a:r>
                      <a:r>
                        <a:rPr lang="pt-PT" dirty="0" err="1"/>
                        <a:t>Esports</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vs</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Rogue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3959828"/>
                  </a:ext>
                </a:extLst>
              </a:tr>
              <a:tr h="688523">
                <a:tc>
                  <a:txBody>
                    <a:bodyPr/>
                    <a:lstStyle/>
                    <a:p>
                      <a:pPr algn="ctr"/>
                      <a:r>
                        <a:rPr lang="pt-PT" dirty="0"/>
                        <a:t>20h00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t-PT" dirty="0"/>
                        <a:t>SK </a:t>
                      </a:r>
                      <a:r>
                        <a:rPr lang="pt-PT" dirty="0" err="1"/>
                        <a:t>Gaming</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vs</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Team </a:t>
                      </a:r>
                      <a:r>
                        <a:rPr lang="pt-PT" dirty="0" err="1"/>
                        <a:t>Vitality</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575028"/>
                  </a:ext>
                </a:extLst>
              </a:tr>
              <a:tr h="688523">
                <a:tc>
                  <a:txBody>
                    <a:bodyPr/>
                    <a:lstStyle/>
                    <a:p>
                      <a:pPr algn="ctr"/>
                      <a:r>
                        <a:rPr lang="pt-PT" dirty="0"/>
                        <a:t>21h00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pt-PT" dirty="0"/>
                        <a:t>Excel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vs</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err="1"/>
                        <a:t>Fnatic</a:t>
                      </a:r>
                      <a:endParaRPr lang="pt-PT"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1125830"/>
                  </a:ext>
                </a:extLst>
              </a:tr>
            </a:tbl>
          </a:graphicData>
        </a:graphic>
      </p:graphicFrame>
      <p:sp>
        <p:nvSpPr>
          <p:cNvPr id="6" name="CaixaDeTexto 5">
            <a:extLst>
              <a:ext uri="{FF2B5EF4-FFF2-40B4-BE49-F238E27FC236}">
                <a16:creationId xmlns:a16="http://schemas.microsoft.com/office/drawing/2014/main" id="{94E3650F-AABD-4CEA-8D40-533C395F1966}"/>
              </a:ext>
            </a:extLst>
          </p:cNvPr>
          <p:cNvSpPr txBox="1"/>
          <p:nvPr/>
        </p:nvSpPr>
        <p:spPr>
          <a:xfrm>
            <a:off x="-206830" y="1153781"/>
            <a:ext cx="3897086" cy="646331"/>
          </a:xfrm>
          <a:prstGeom prst="rect">
            <a:avLst/>
          </a:prstGeom>
          <a:noFill/>
        </p:spPr>
        <p:txBody>
          <a:bodyPr wrap="square" rtlCol="0">
            <a:spAutoFit/>
          </a:bodyPr>
          <a:lstStyle/>
          <a:p>
            <a:pPr algn="ctr"/>
            <a:r>
              <a:rPr lang="pt-PT" sz="3600" dirty="0"/>
              <a:t>WEEK 7</a:t>
            </a:r>
          </a:p>
        </p:txBody>
      </p:sp>
      <p:sp>
        <p:nvSpPr>
          <p:cNvPr id="7" name="CaixaDeTexto 6">
            <a:extLst>
              <a:ext uri="{FF2B5EF4-FFF2-40B4-BE49-F238E27FC236}">
                <a16:creationId xmlns:a16="http://schemas.microsoft.com/office/drawing/2014/main" id="{BAAADB5B-F1F5-4FE7-8078-D015AFCBE715}"/>
              </a:ext>
            </a:extLst>
          </p:cNvPr>
          <p:cNvSpPr txBox="1"/>
          <p:nvPr/>
        </p:nvSpPr>
        <p:spPr>
          <a:xfrm>
            <a:off x="1307859" y="1688964"/>
            <a:ext cx="867707" cy="369332"/>
          </a:xfrm>
          <a:prstGeom prst="rect">
            <a:avLst/>
          </a:prstGeom>
          <a:noFill/>
        </p:spPr>
        <p:txBody>
          <a:bodyPr wrap="square" rtlCol="0">
            <a:spAutoFit/>
          </a:bodyPr>
          <a:lstStyle/>
          <a:p>
            <a:pPr algn="ctr"/>
            <a:r>
              <a:rPr lang="pt-PT" dirty="0" err="1">
                <a:latin typeface="Arial" panose="020B0604020202020204" pitchFamily="34" charset="0"/>
                <a:cs typeface="Arial" panose="020B0604020202020204" pitchFamily="34" charset="0"/>
              </a:rPr>
              <a:t>Day</a:t>
            </a:r>
            <a:r>
              <a:rPr lang="pt-PT" dirty="0">
                <a:latin typeface="Arial" panose="020B0604020202020204" pitchFamily="34" charset="0"/>
                <a:cs typeface="Arial" panose="020B0604020202020204" pitchFamily="34" charset="0"/>
              </a:rPr>
              <a:t> 1</a:t>
            </a:r>
          </a:p>
        </p:txBody>
      </p:sp>
      <p:cxnSp>
        <p:nvCxnSpPr>
          <p:cNvPr id="9" name="Conexão reta unidirecional 8">
            <a:extLst>
              <a:ext uri="{FF2B5EF4-FFF2-40B4-BE49-F238E27FC236}">
                <a16:creationId xmlns:a16="http://schemas.microsoft.com/office/drawing/2014/main" id="{ACE71902-A388-4EA8-85D8-BBBB8E9BD85A}"/>
              </a:ext>
            </a:extLst>
          </p:cNvPr>
          <p:cNvCxnSpPr>
            <a:cxnSpLocks/>
          </p:cNvCxnSpPr>
          <p:nvPr/>
        </p:nvCxnSpPr>
        <p:spPr>
          <a:xfrm flipH="1">
            <a:off x="2852057" y="1428352"/>
            <a:ext cx="364810" cy="4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007F39BF-F12D-410A-A81C-AE6C4467240A}"/>
              </a:ext>
            </a:extLst>
          </p:cNvPr>
          <p:cNvSpPr txBox="1"/>
          <p:nvPr/>
        </p:nvSpPr>
        <p:spPr>
          <a:xfrm>
            <a:off x="3216867" y="1118988"/>
            <a:ext cx="1338943" cy="923330"/>
          </a:xfrm>
          <a:prstGeom prst="rect">
            <a:avLst/>
          </a:prstGeom>
          <a:noFill/>
        </p:spPr>
        <p:txBody>
          <a:bodyPr wrap="square" rtlCol="0">
            <a:spAutoFit/>
          </a:bodyPr>
          <a:lstStyle/>
          <a:p>
            <a:r>
              <a:rPr lang="pt-PT" dirty="0"/>
              <a:t>Escolher semana e dia </a:t>
            </a:r>
          </a:p>
        </p:txBody>
      </p:sp>
      <p:pic>
        <p:nvPicPr>
          <p:cNvPr id="11" name="Picture 6">
            <a:extLst>
              <a:ext uri="{FF2B5EF4-FFF2-40B4-BE49-F238E27FC236}">
                <a16:creationId xmlns:a16="http://schemas.microsoft.com/office/drawing/2014/main" id="{17118422-4A26-4E26-9BF5-27EAE613F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943" y="44824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8229A22-61EF-4FF9-BEC8-D1CA6BDA6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17623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A3B84E91-D45D-42A8-8851-BF9D2A7AC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943" y="584792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14CBB9A3-FD05-4E8C-818F-69CF864C87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84792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0E99F314-2DFD-4058-9BD5-6F6ECABD82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4943" y="310205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A8E8AC2D-EAD3-4A0A-AA92-5FD7581A23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48241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0E2C3EE8-EF42-473F-B024-DEFC21F8D5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12733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31BECC0A-58C2-428D-A32F-FEBC9380C1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4943" y="378189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a:extLst>
              <a:ext uri="{FF2B5EF4-FFF2-40B4-BE49-F238E27FC236}">
                <a16:creationId xmlns:a16="http://schemas.microsoft.com/office/drawing/2014/main" id="{A3C815A4-0AC2-4DE9-BE6D-697EB8BE3A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375439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76FBF97E-D35F-4B03-B8D2-56AA6DEC43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4943" y="5205761"/>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E507DDA9-222F-4478-B70C-AD8953CB1D57}"/>
              </a:ext>
            </a:extLst>
          </p:cNvPr>
          <p:cNvSpPr txBox="1"/>
          <p:nvPr/>
        </p:nvSpPr>
        <p:spPr>
          <a:xfrm>
            <a:off x="1828800" y="6284446"/>
            <a:ext cx="2046514" cy="369332"/>
          </a:xfrm>
          <a:prstGeom prst="rect">
            <a:avLst/>
          </a:prstGeom>
          <a:noFill/>
        </p:spPr>
        <p:txBody>
          <a:bodyPr wrap="square" rtlCol="0">
            <a:spAutoFit/>
          </a:bodyPr>
          <a:lstStyle/>
          <a:p>
            <a:r>
              <a:rPr lang="pt-PT" dirty="0"/>
              <a:t>*Time in GMT</a:t>
            </a:r>
          </a:p>
        </p:txBody>
      </p:sp>
      <p:pic>
        <p:nvPicPr>
          <p:cNvPr id="22" name="Picture 2" descr="Icône Youtube HD⎪Vector illustrator (ai.) | Karya seni garis, Desain logo,  Desain banner">
            <a:extLst>
              <a:ext uri="{FF2B5EF4-FFF2-40B4-BE49-F238E27FC236}">
                <a16:creationId xmlns:a16="http://schemas.microsoft.com/office/drawing/2014/main" id="{3FB40FA6-AEFB-425A-B339-B69D087270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6166" y="1128993"/>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Twitch logo PNG">
            <a:extLst>
              <a:ext uri="{FF2B5EF4-FFF2-40B4-BE49-F238E27FC236}">
                <a16:creationId xmlns:a16="http://schemas.microsoft.com/office/drawing/2014/main" id="{C5880FCC-1B97-4E92-A0EC-2D64BE3936F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 r="22869" b="-20632"/>
          <a:stretch/>
        </p:blipFill>
        <p:spPr bwMode="auto">
          <a:xfrm>
            <a:off x="10186166" y="1236536"/>
            <a:ext cx="90225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cône Youtube HD⎪Vector illustrator (ai.) | Karya seni garis, Desain logo,  Desain banner">
            <a:extLst>
              <a:ext uri="{FF2B5EF4-FFF2-40B4-BE49-F238E27FC236}">
                <a16:creationId xmlns:a16="http://schemas.microsoft.com/office/drawing/2014/main" id="{B46EB782-1B36-4BB9-BD90-33F175E9A7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6610" y="3090914"/>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9" name="CaixaDeTexto 28">
            <a:extLst>
              <a:ext uri="{FF2B5EF4-FFF2-40B4-BE49-F238E27FC236}">
                <a16:creationId xmlns:a16="http://schemas.microsoft.com/office/drawing/2014/main" id="{147B9EBC-8D63-4D24-B076-BC7A436C34EC}"/>
              </a:ext>
            </a:extLst>
          </p:cNvPr>
          <p:cNvSpPr txBox="1"/>
          <p:nvPr/>
        </p:nvSpPr>
        <p:spPr>
          <a:xfrm>
            <a:off x="7841841" y="2158551"/>
            <a:ext cx="3997690" cy="646331"/>
          </a:xfrm>
          <a:prstGeom prst="rect">
            <a:avLst/>
          </a:prstGeom>
          <a:noFill/>
        </p:spPr>
        <p:txBody>
          <a:bodyPr wrap="square" rtlCol="0">
            <a:spAutoFit/>
          </a:bodyPr>
          <a:lstStyle/>
          <a:p>
            <a:r>
              <a:rPr lang="pt-PT" dirty="0"/>
              <a:t>Se o jogo já tiver sido jogado aparecerá link para o Youtube </a:t>
            </a:r>
          </a:p>
        </p:txBody>
      </p:sp>
      <p:cxnSp>
        <p:nvCxnSpPr>
          <p:cNvPr id="31" name="Conexão reta unidirecional 30">
            <a:extLst>
              <a:ext uri="{FF2B5EF4-FFF2-40B4-BE49-F238E27FC236}">
                <a16:creationId xmlns:a16="http://schemas.microsoft.com/office/drawing/2014/main" id="{5537AC84-B148-4C62-885E-BE7DC762D2D3}"/>
              </a:ext>
            </a:extLst>
          </p:cNvPr>
          <p:cNvCxnSpPr>
            <a:cxnSpLocks/>
          </p:cNvCxnSpPr>
          <p:nvPr/>
        </p:nvCxnSpPr>
        <p:spPr>
          <a:xfrm>
            <a:off x="9840686" y="2639028"/>
            <a:ext cx="345480" cy="232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xão reta unidirecional 31">
            <a:extLst>
              <a:ext uri="{FF2B5EF4-FFF2-40B4-BE49-F238E27FC236}">
                <a16:creationId xmlns:a16="http://schemas.microsoft.com/office/drawing/2014/main" id="{992D5A7B-6DBB-48CF-9183-196C2B4C4780}"/>
              </a:ext>
            </a:extLst>
          </p:cNvPr>
          <p:cNvCxnSpPr/>
          <p:nvPr/>
        </p:nvCxnSpPr>
        <p:spPr>
          <a:xfrm>
            <a:off x="3562935" y="3101864"/>
            <a:ext cx="0" cy="54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exão reta unidirecional 33">
            <a:extLst>
              <a:ext uri="{FF2B5EF4-FFF2-40B4-BE49-F238E27FC236}">
                <a16:creationId xmlns:a16="http://schemas.microsoft.com/office/drawing/2014/main" id="{6ABA0DA1-369B-41EB-8F3B-6B03BEFEC8AB}"/>
              </a:ext>
            </a:extLst>
          </p:cNvPr>
          <p:cNvCxnSpPr>
            <a:cxnSpLocks/>
          </p:cNvCxnSpPr>
          <p:nvPr/>
        </p:nvCxnSpPr>
        <p:spPr>
          <a:xfrm flipH="1">
            <a:off x="1660748" y="2337974"/>
            <a:ext cx="19021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6" name="Picture 2" descr="Icône Youtube HD⎪Vector illustrator (ai.) | Karya seni garis, Desain logo,  Desain banner">
            <a:extLst>
              <a:ext uri="{FF2B5EF4-FFF2-40B4-BE49-F238E27FC236}">
                <a16:creationId xmlns:a16="http://schemas.microsoft.com/office/drawing/2014/main" id="{2942EAC0-6AA5-48A5-BA20-05C3E8A023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6166" y="379363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cône Youtube HD⎪Vector illustrator (ai.) | Karya seni garis, Desain logo,  Desain banner">
            <a:extLst>
              <a:ext uri="{FF2B5EF4-FFF2-40B4-BE49-F238E27FC236}">
                <a16:creationId xmlns:a16="http://schemas.microsoft.com/office/drawing/2014/main" id="{83A06C87-2123-403A-9D0A-39E72FC04A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6166" y="447382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cône Youtube HD⎪Vector illustrator (ai.) | Karya seni garis, Desain logo,  Desain banner">
            <a:extLst>
              <a:ext uri="{FF2B5EF4-FFF2-40B4-BE49-F238E27FC236}">
                <a16:creationId xmlns:a16="http://schemas.microsoft.com/office/drawing/2014/main" id="{6B8E5361-EF2B-42E8-9149-379AEDB5B4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9429" y="520324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cône Youtube HD⎪Vector illustrator (ai.) | Karya seni garis, Desain logo,  Desain banner">
            <a:extLst>
              <a:ext uri="{FF2B5EF4-FFF2-40B4-BE49-F238E27FC236}">
                <a16:creationId xmlns:a16="http://schemas.microsoft.com/office/drawing/2014/main" id="{FE05B2F2-A07D-45A7-AFFC-97A9EC65DC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6166" y="5874848"/>
            <a:ext cx="540000"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exão reta unidirecional 40">
            <a:extLst>
              <a:ext uri="{FF2B5EF4-FFF2-40B4-BE49-F238E27FC236}">
                <a16:creationId xmlns:a16="http://schemas.microsoft.com/office/drawing/2014/main" id="{D58020CC-45A1-4EA6-B53C-B444A379BF06}"/>
              </a:ext>
            </a:extLst>
          </p:cNvPr>
          <p:cNvCxnSpPr>
            <a:cxnSpLocks/>
          </p:cNvCxnSpPr>
          <p:nvPr/>
        </p:nvCxnSpPr>
        <p:spPr>
          <a:xfrm>
            <a:off x="3690256" y="6562846"/>
            <a:ext cx="684099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CaixaDeTexto 42">
            <a:extLst>
              <a:ext uri="{FF2B5EF4-FFF2-40B4-BE49-F238E27FC236}">
                <a16:creationId xmlns:a16="http://schemas.microsoft.com/office/drawing/2014/main" id="{48AD111A-C8BF-435F-B437-DAD20C05D55A}"/>
              </a:ext>
            </a:extLst>
          </p:cNvPr>
          <p:cNvSpPr txBox="1"/>
          <p:nvPr/>
        </p:nvSpPr>
        <p:spPr>
          <a:xfrm>
            <a:off x="248400" y="2871615"/>
            <a:ext cx="1001164" cy="646331"/>
          </a:xfrm>
          <a:prstGeom prst="rect">
            <a:avLst/>
          </a:prstGeom>
          <a:noFill/>
        </p:spPr>
        <p:txBody>
          <a:bodyPr wrap="square" rtlCol="0">
            <a:spAutoFit/>
          </a:bodyPr>
          <a:lstStyle/>
          <a:p>
            <a:r>
              <a:rPr lang="pt-PT" dirty="0"/>
              <a:t>Centrar tabela </a:t>
            </a:r>
          </a:p>
        </p:txBody>
      </p:sp>
      <p:sp>
        <p:nvSpPr>
          <p:cNvPr id="44" name="CaixaDeTexto 43">
            <a:extLst>
              <a:ext uri="{FF2B5EF4-FFF2-40B4-BE49-F238E27FC236}">
                <a16:creationId xmlns:a16="http://schemas.microsoft.com/office/drawing/2014/main" id="{388C6969-FA07-42D9-87A3-E52A40859F07}"/>
              </a:ext>
            </a:extLst>
          </p:cNvPr>
          <p:cNvSpPr txBox="1"/>
          <p:nvPr/>
        </p:nvSpPr>
        <p:spPr>
          <a:xfrm>
            <a:off x="3593456" y="3218764"/>
            <a:ext cx="824008" cy="369332"/>
          </a:xfrm>
          <a:prstGeom prst="rect">
            <a:avLst/>
          </a:prstGeom>
          <a:noFill/>
        </p:spPr>
        <p:txBody>
          <a:bodyPr wrap="square" rtlCol="0">
            <a:spAutoFit/>
          </a:bodyPr>
          <a:lstStyle/>
          <a:p>
            <a:r>
              <a:rPr lang="pt-PT" dirty="0"/>
              <a:t>150 </a:t>
            </a:r>
            <a:r>
              <a:rPr lang="pt-PT" dirty="0" err="1"/>
              <a:t>px</a:t>
            </a:r>
            <a:endParaRPr lang="pt-PT" dirty="0"/>
          </a:p>
        </p:txBody>
      </p:sp>
      <p:sp>
        <p:nvSpPr>
          <p:cNvPr id="45" name="CaixaDeTexto 44">
            <a:extLst>
              <a:ext uri="{FF2B5EF4-FFF2-40B4-BE49-F238E27FC236}">
                <a16:creationId xmlns:a16="http://schemas.microsoft.com/office/drawing/2014/main" id="{F807E8ED-F1E8-469E-A8A8-4A52FF7127ED}"/>
              </a:ext>
            </a:extLst>
          </p:cNvPr>
          <p:cNvSpPr txBox="1"/>
          <p:nvPr/>
        </p:nvSpPr>
        <p:spPr>
          <a:xfrm>
            <a:off x="2312261" y="1891524"/>
            <a:ext cx="1338935" cy="369332"/>
          </a:xfrm>
          <a:prstGeom prst="rect">
            <a:avLst/>
          </a:prstGeom>
          <a:noFill/>
        </p:spPr>
        <p:txBody>
          <a:bodyPr wrap="square" rtlCol="0">
            <a:spAutoFit/>
          </a:bodyPr>
          <a:lstStyle/>
          <a:p>
            <a:r>
              <a:rPr lang="pt-PT" dirty="0"/>
              <a:t>250 </a:t>
            </a:r>
            <a:r>
              <a:rPr lang="pt-PT" dirty="0" err="1"/>
              <a:t>px</a:t>
            </a:r>
            <a:endParaRPr lang="pt-PT" dirty="0"/>
          </a:p>
        </p:txBody>
      </p:sp>
      <p:cxnSp>
        <p:nvCxnSpPr>
          <p:cNvPr id="47" name="Conexão reta unidirecional 46">
            <a:extLst>
              <a:ext uri="{FF2B5EF4-FFF2-40B4-BE49-F238E27FC236}">
                <a16:creationId xmlns:a16="http://schemas.microsoft.com/office/drawing/2014/main" id="{C58618DF-C1A0-46FE-B679-40DA3E65F46D}"/>
              </a:ext>
            </a:extLst>
          </p:cNvPr>
          <p:cNvCxnSpPr>
            <a:cxnSpLocks/>
          </p:cNvCxnSpPr>
          <p:nvPr/>
        </p:nvCxnSpPr>
        <p:spPr>
          <a:xfrm flipH="1">
            <a:off x="248400" y="1387231"/>
            <a:ext cx="68464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CaixaDeTexto 48">
            <a:extLst>
              <a:ext uri="{FF2B5EF4-FFF2-40B4-BE49-F238E27FC236}">
                <a16:creationId xmlns:a16="http://schemas.microsoft.com/office/drawing/2014/main" id="{B87ADF2F-1548-4E26-829A-877D27FC6786}"/>
              </a:ext>
            </a:extLst>
          </p:cNvPr>
          <p:cNvSpPr txBox="1"/>
          <p:nvPr/>
        </p:nvSpPr>
        <p:spPr>
          <a:xfrm>
            <a:off x="171008" y="1559877"/>
            <a:ext cx="839428" cy="369327"/>
          </a:xfrm>
          <a:prstGeom prst="rect">
            <a:avLst/>
          </a:prstGeom>
          <a:noFill/>
        </p:spPr>
        <p:txBody>
          <a:bodyPr wrap="square" rtlCol="0">
            <a:spAutoFit/>
          </a:bodyPr>
          <a:lstStyle/>
          <a:p>
            <a:r>
              <a:rPr lang="pt-PT" dirty="0"/>
              <a:t>200 </a:t>
            </a:r>
            <a:r>
              <a:rPr lang="pt-PT" dirty="0" err="1"/>
              <a:t>px</a:t>
            </a:r>
            <a:endParaRPr lang="pt-PT" dirty="0"/>
          </a:p>
        </p:txBody>
      </p:sp>
      <p:sp>
        <p:nvSpPr>
          <p:cNvPr id="50" name="CaixaDeTexto 49">
            <a:extLst>
              <a:ext uri="{FF2B5EF4-FFF2-40B4-BE49-F238E27FC236}">
                <a16:creationId xmlns:a16="http://schemas.microsoft.com/office/drawing/2014/main" id="{115DD083-3511-428E-BD64-74CBDC5717AF}"/>
              </a:ext>
            </a:extLst>
          </p:cNvPr>
          <p:cNvSpPr txBox="1"/>
          <p:nvPr/>
        </p:nvSpPr>
        <p:spPr>
          <a:xfrm>
            <a:off x="10637291" y="6284446"/>
            <a:ext cx="1215342" cy="369332"/>
          </a:xfrm>
          <a:prstGeom prst="rect">
            <a:avLst/>
          </a:prstGeom>
          <a:noFill/>
        </p:spPr>
        <p:txBody>
          <a:bodyPr wrap="square" rtlCol="0">
            <a:spAutoFit/>
          </a:bodyPr>
          <a:lstStyle/>
          <a:p>
            <a:r>
              <a:rPr lang="pt-PT" dirty="0"/>
              <a:t>700 </a:t>
            </a:r>
            <a:r>
              <a:rPr lang="pt-PT" dirty="0" err="1"/>
              <a:t>px</a:t>
            </a:r>
            <a:endParaRPr lang="pt-PT" dirty="0"/>
          </a:p>
        </p:txBody>
      </p:sp>
      <p:sp>
        <p:nvSpPr>
          <p:cNvPr id="51" name="CaixaDeTexto 50">
            <a:extLst>
              <a:ext uri="{FF2B5EF4-FFF2-40B4-BE49-F238E27FC236}">
                <a16:creationId xmlns:a16="http://schemas.microsoft.com/office/drawing/2014/main" id="{FF8225C6-55C6-4022-A523-F907E2DDA8A7}"/>
              </a:ext>
            </a:extLst>
          </p:cNvPr>
          <p:cNvSpPr txBox="1"/>
          <p:nvPr/>
        </p:nvSpPr>
        <p:spPr>
          <a:xfrm>
            <a:off x="10752680" y="3194780"/>
            <a:ext cx="982375" cy="1200329"/>
          </a:xfrm>
          <a:prstGeom prst="rect">
            <a:avLst/>
          </a:prstGeom>
          <a:noFill/>
        </p:spPr>
        <p:txBody>
          <a:bodyPr wrap="square" rtlCol="0">
            <a:spAutoFit/>
          </a:bodyPr>
          <a:lstStyle/>
          <a:p>
            <a:r>
              <a:rPr lang="pt-PT" dirty="0"/>
              <a:t>Imagem </a:t>
            </a:r>
          </a:p>
          <a:p>
            <a:r>
              <a:rPr lang="pt-PT" dirty="0" err="1"/>
              <a:t>Heigth</a:t>
            </a:r>
            <a:r>
              <a:rPr lang="pt-PT" dirty="0"/>
              <a:t> 130</a:t>
            </a:r>
          </a:p>
          <a:p>
            <a:r>
              <a:rPr lang="pt-PT" dirty="0" err="1"/>
              <a:t>square</a:t>
            </a:r>
            <a:endParaRPr lang="pt-PT" dirty="0"/>
          </a:p>
        </p:txBody>
      </p:sp>
      <p:sp>
        <p:nvSpPr>
          <p:cNvPr id="52" name="CaixaDeTexto 51">
            <a:extLst>
              <a:ext uri="{FF2B5EF4-FFF2-40B4-BE49-F238E27FC236}">
                <a16:creationId xmlns:a16="http://schemas.microsoft.com/office/drawing/2014/main" id="{4A153E51-2E69-4994-8EA0-BD82A0E0D662}"/>
              </a:ext>
            </a:extLst>
          </p:cNvPr>
          <p:cNvSpPr txBox="1"/>
          <p:nvPr/>
        </p:nvSpPr>
        <p:spPr>
          <a:xfrm>
            <a:off x="7427182" y="1041728"/>
            <a:ext cx="1588984" cy="923330"/>
          </a:xfrm>
          <a:prstGeom prst="rect">
            <a:avLst/>
          </a:prstGeom>
          <a:noFill/>
        </p:spPr>
        <p:txBody>
          <a:bodyPr wrap="square" rtlCol="0">
            <a:spAutoFit/>
          </a:bodyPr>
          <a:lstStyle/>
          <a:p>
            <a:r>
              <a:rPr lang="pt-PT" dirty="0"/>
              <a:t>Imagem</a:t>
            </a:r>
          </a:p>
          <a:p>
            <a:r>
              <a:rPr lang="pt-PT" dirty="0" err="1"/>
              <a:t>Height</a:t>
            </a:r>
            <a:r>
              <a:rPr lang="pt-PT" dirty="0"/>
              <a:t>: 170 </a:t>
            </a:r>
            <a:r>
              <a:rPr lang="pt-PT" dirty="0" err="1"/>
              <a:t>px</a:t>
            </a:r>
            <a:endParaRPr lang="pt-PT" dirty="0"/>
          </a:p>
          <a:p>
            <a:r>
              <a:rPr lang="pt-PT" dirty="0"/>
              <a:t>Leva à </a:t>
            </a:r>
            <a:r>
              <a:rPr lang="pt-PT" dirty="0" err="1"/>
              <a:t>stream</a:t>
            </a:r>
            <a:endParaRPr lang="pt-PT" dirty="0"/>
          </a:p>
        </p:txBody>
      </p:sp>
      <p:cxnSp>
        <p:nvCxnSpPr>
          <p:cNvPr id="54" name="Conexão reta unidirecional 53">
            <a:extLst>
              <a:ext uri="{FF2B5EF4-FFF2-40B4-BE49-F238E27FC236}">
                <a16:creationId xmlns:a16="http://schemas.microsoft.com/office/drawing/2014/main" id="{F12E785E-027F-476B-BA4D-95AA748BA50E}"/>
              </a:ext>
            </a:extLst>
          </p:cNvPr>
          <p:cNvCxnSpPr/>
          <p:nvPr/>
        </p:nvCxnSpPr>
        <p:spPr>
          <a:xfrm flipV="1">
            <a:off x="4942390" y="1128993"/>
            <a:ext cx="0" cy="11318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CaixaDeTexto 54">
            <a:extLst>
              <a:ext uri="{FF2B5EF4-FFF2-40B4-BE49-F238E27FC236}">
                <a16:creationId xmlns:a16="http://schemas.microsoft.com/office/drawing/2014/main" id="{71B8884C-05A5-420A-8A68-F98F99BF5417}"/>
              </a:ext>
            </a:extLst>
          </p:cNvPr>
          <p:cNvSpPr txBox="1"/>
          <p:nvPr/>
        </p:nvSpPr>
        <p:spPr>
          <a:xfrm>
            <a:off x="4999322" y="1686536"/>
            <a:ext cx="1039747" cy="369332"/>
          </a:xfrm>
          <a:prstGeom prst="rect">
            <a:avLst/>
          </a:prstGeom>
          <a:noFill/>
        </p:spPr>
        <p:txBody>
          <a:bodyPr wrap="square" rtlCol="0">
            <a:spAutoFit/>
          </a:bodyPr>
          <a:lstStyle/>
          <a:p>
            <a:r>
              <a:rPr lang="pt-PT" dirty="0"/>
              <a:t>300 </a:t>
            </a:r>
            <a:r>
              <a:rPr lang="pt-PT" dirty="0" err="1"/>
              <a:t>px</a:t>
            </a:r>
            <a:endParaRPr lang="pt-PT" dirty="0"/>
          </a:p>
        </p:txBody>
      </p:sp>
    </p:spTree>
    <p:extLst>
      <p:ext uri="{BB962C8B-B14F-4D97-AF65-F5344CB8AC3E}">
        <p14:creationId xmlns:p14="http://schemas.microsoft.com/office/powerpoint/2010/main" val="418731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1026" name="Picture 2" descr="Cinco jogadores para ficar de olho na LEC em 2020 - Baserush">
            <a:extLst>
              <a:ext uri="{FF2B5EF4-FFF2-40B4-BE49-F238E27FC236}">
                <a16:creationId xmlns:a16="http://schemas.microsoft.com/office/drawing/2014/main" id="{01A3AD93-55A6-4B71-A328-6C42C6DCB2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36"/>
          <a:stretch/>
        </p:blipFill>
        <p:spPr bwMode="auto">
          <a:xfrm>
            <a:off x="0" y="846968"/>
            <a:ext cx="12192000" cy="69417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4">
            <a:extLst>
              <a:ext uri="{FF2B5EF4-FFF2-40B4-BE49-F238E27FC236}">
                <a16:creationId xmlns:a16="http://schemas.microsoft.com/office/drawing/2014/main" id="{D467E5EC-7840-432C-BE39-4EB5310DC21C}"/>
              </a:ext>
            </a:extLst>
          </p:cNvPr>
          <p:cNvGraphicFramePr>
            <a:graphicFrameLocks noGrp="1"/>
          </p:cNvGraphicFramePr>
          <p:nvPr>
            <p:extLst>
              <p:ext uri="{D42A27DB-BD31-4B8C-83A1-F6EECF244321}">
                <p14:modId xmlns:p14="http://schemas.microsoft.com/office/powerpoint/2010/main" val="60078688"/>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a:t>
                      </a:r>
                      <a:r>
                        <a:rPr lang="pt-PT" dirty="0" err="1">
                          <a:solidFill>
                            <a:srgbClr val="00E5BF"/>
                          </a:solidFill>
                        </a:rPr>
                        <a:t>Players</a:t>
                      </a:r>
                      <a:r>
                        <a:rPr lang="pt-PT" dirty="0">
                          <a:solidFill>
                            <a:srgbClr val="00E5BF"/>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0D33AE41-BCAD-4308-A663-6E34FE5A50F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
        <p:nvSpPr>
          <p:cNvPr id="4" name="CaixaDeTexto 3">
            <a:extLst>
              <a:ext uri="{FF2B5EF4-FFF2-40B4-BE49-F238E27FC236}">
                <a16:creationId xmlns:a16="http://schemas.microsoft.com/office/drawing/2014/main" id="{57BDDDF8-D1EF-4B48-889B-FE383CF41DCA}"/>
              </a:ext>
            </a:extLst>
          </p:cNvPr>
          <p:cNvSpPr txBox="1"/>
          <p:nvPr/>
        </p:nvSpPr>
        <p:spPr>
          <a:xfrm>
            <a:off x="5492428" y="2276309"/>
            <a:ext cx="10096500" cy="3631763"/>
          </a:xfrm>
          <a:prstGeom prst="rect">
            <a:avLst/>
          </a:prstGeom>
          <a:noFill/>
        </p:spPr>
        <p:txBody>
          <a:bodyPr wrap="square" rtlCol="0">
            <a:spAutoFit/>
          </a:bodyPr>
          <a:lstStyle/>
          <a:p>
            <a:r>
              <a:rPr lang="pt-PT" sz="11500" b="1" dirty="0">
                <a:solidFill>
                  <a:srgbClr val="FF5117"/>
                </a:solidFill>
                <a:latin typeface="Microsoft Uighur" panose="02000000000000000000" pitchFamily="2" charset="-78"/>
                <a:cs typeface="Microsoft Uighur" panose="02000000000000000000" pitchFamily="2" charset="-78"/>
              </a:rPr>
              <a:t>GOATS OF</a:t>
            </a:r>
          </a:p>
          <a:p>
            <a:r>
              <a:rPr lang="pt-PT" sz="11500" b="1" dirty="0">
                <a:solidFill>
                  <a:srgbClr val="FF5117"/>
                </a:solidFill>
                <a:latin typeface="Microsoft Uighur" panose="02000000000000000000" pitchFamily="2" charset="-78"/>
                <a:cs typeface="Microsoft Uighur" panose="02000000000000000000" pitchFamily="2" charset="-78"/>
              </a:rPr>
              <a:t> EUROPE</a:t>
            </a:r>
          </a:p>
        </p:txBody>
      </p:sp>
      <p:cxnSp>
        <p:nvCxnSpPr>
          <p:cNvPr id="8" name="Conexão reta unidirecional 7">
            <a:extLst>
              <a:ext uri="{FF2B5EF4-FFF2-40B4-BE49-F238E27FC236}">
                <a16:creationId xmlns:a16="http://schemas.microsoft.com/office/drawing/2014/main" id="{9E87EC3D-95EF-494C-B145-0321F049AAD0}"/>
              </a:ext>
            </a:extLst>
          </p:cNvPr>
          <p:cNvCxnSpPr>
            <a:cxnSpLocks/>
          </p:cNvCxnSpPr>
          <p:nvPr/>
        </p:nvCxnSpPr>
        <p:spPr>
          <a:xfrm flipH="1">
            <a:off x="6400800" y="1349829"/>
            <a:ext cx="979714" cy="1371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CaixaDeTexto 9">
            <a:extLst>
              <a:ext uri="{FF2B5EF4-FFF2-40B4-BE49-F238E27FC236}">
                <a16:creationId xmlns:a16="http://schemas.microsoft.com/office/drawing/2014/main" id="{C7C711B3-F263-4090-9519-685217AB46A9}"/>
              </a:ext>
            </a:extLst>
          </p:cNvPr>
          <p:cNvSpPr txBox="1"/>
          <p:nvPr/>
        </p:nvSpPr>
        <p:spPr>
          <a:xfrm>
            <a:off x="7467600" y="1142895"/>
            <a:ext cx="2188029" cy="369332"/>
          </a:xfrm>
          <a:prstGeom prst="rect">
            <a:avLst/>
          </a:prstGeom>
          <a:noFill/>
        </p:spPr>
        <p:txBody>
          <a:bodyPr wrap="square" rtlCol="0">
            <a:spAutoFit/>
          </a:bodyPr>
          <a:lstStyle/>
          <a:p>
            <a:r>
              <a:rPr lang="pt-PT" dirty="0">
                <a:solidFill>
                  <a:srgbClr val="FF5117"/>
                </a:solidFill>
              </a:rPr>
              <a:t>Será em </a:t>
            </a:r>
            <a:r>
              <a:rPr lang="pt-PT" dirty="0" err="1">
                <a:solidFill>
                  <a:srgbClr val="FF5117"/>
                </a:solidFill>
              </a:rPr>
              <a:t>druk</a:t>
            </a:r>
            <a:endParaRPr lang="pt-PT" dirty="0">
              <a:solidFill>
                <a:srgbClr val="FF5117"/>
              </a:solidFill>
            </a:endParaRPr>
          </a:p>
        </p:txBody>
      </p:sp>
    </p:spTree>
    <p:extLst>
      <p:ext uri="{BB962C8B-B14F-4D97-AF65-F5344CB8AC3E}">
        <p14:creationId xmlns:p14="http://schemas.microsoft.com/office/powerpoint/2010/main" val="398475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0DC364BB-FADF-4249-BFFE-A046501D25B1}"/>
              </a:ext>
            </a:extLst>
          </p:cNvPr>
          <p:cNvGraphicFramePr>
            <a:graphicFrameLocks noGrp="1"/>
          </p:cNvGraphicFramePr>
          <p:nvPr>
            <p:extLst>
              <p:ext uri="{D42A27DB-BD31-4B8C-83A1-F6EECF244321}">
                <p14:modId xmlns:p14="http://schemas.microsoft.com/office/powerpoint/2010/main" val="4237052550"/>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a:t>
                      </a:r>
                      <a:r>
                        <a:rPr lang="pt-PT" dirty="0" err="1">
                          <a:solidFill>
                            <a:srgbClr val="00E5BF"/>
                          </a:solidFill>
                        </a:rPr>
                        <a:t>Players</a:t>
                      </a:r>
                      <a:r>
                        <a:rPr lang="pt-PT" dirty="0">
                          <a:solidFill>
                            <a:srgbClr val="00E5BF"/>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01827396-C37C-400D-A0B0-B1E0C3630D7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13314" name="Picture 2">
            <a:extLst>
              <a:ext uri="{FF2B5EF4-FFF2-40B4-BE49-F238E27FC236}">
                <a16:creationId xmlns:a16="http://schemas.microsoft.com/office/drawing/2014/main" id="{EB26B6BF-C09F-47C1-88A3-CA67B93E7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564" y="1214353"/>
            <a:ext cx="2416345" cy="1915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1F6FD933-FF17-42B4-8609-468A016A520A}"/>
              </a:ext>
            </a:extLst>
          </p:cNvPr>
          <p:cNvSpPr>
            <a:spLocks noChangeArrowheads="1"/>
          </p:cNvSpPr>
          <p:nvPr/>
        </p:nvSpPr>
        <p:spPr bwMode="auto">
          <a:xfrm>
            <a:off x="838200" y="3635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PT" altLang="pt-PT" sz="1800" b="0" i="0" u="none" strike="noStrike" cap="none" normalizeH="0" baseline="0">
                <a:ln>
                  <a:noFill/>
                </a:ln>
                <a:solidFill>
                  <a:schemeClr val="tx1"/>
                </a:solidFill>
                <a:effectLst/>
                <a:latin typeface="Arial" panose="020B0604020202020204" pitchFamily="34" charset="0"/>
              </a:rPr>
            </a:br>
            <a:endParaRPr kumimoji="0" lang="pt-PT" altLang="pt-PT" sz="1800" b="0" i="0" u="none" strike="noStrike" cap="none" normalizeH="0" baseline="0">
              <a:ln>
                <a:noFill/>
              </a:ln>
              <a:solidFill>
                <a:schemeClr val="tx1"/>
              </a:solidFill>
              <a:effectLst/>
              <a:latin typeface="Arial" panose="020B0604020202020204" pitchFamily="34" charset="0"/>
            </a:endParaRPr>
          </a:p>
        </p:txBody>
      </p:sp>
      <p:pic>
        <p:nvPicPr>
          <p:cNvPr id="13317" name="Picture 5">
            <a:extLst>
              <a:ext uri="{FF2B5EF4-FFF2-40B4-BE49-F238E27FC236}">
                <a16:creationId xmlns:a16="http://schemas.microsoft.com/office/drawing/2014/main" id="{82F832D7-AC44-48EE-A53C-DEA176317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812" y="1214353"/>
            <a:ext cx="2556376" cy="19152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a:extLst>
              <a:ext uri="{FF2B5EF4-FFF2-40B4-BE49-F238E27FC236}">
                <a16:creationId xmlns:a16="http://schemas.microsoft.com/office/drawing/2014/main" id="{4E228444-9B43-44EC-A938-3E28CCAB1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7465" y="1214353"/>
            <a:ext cx="2553600" cy="191520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a:extLst>
              <a:ext uri="{FF2B5EF4-FFF2-40B4-BE49-F238E27FC236}">
                <a16:creationId xmlns:a16="http://schemas.microsoft.com/office/drawing/2014/main" id="{D65934FA-5C6A-4DC3-B1D4-95BE353C1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27" y="3728447"/>
            <a:ext cx="2418182" cy="1915200"/>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a:extLst>
              <a:ext uri="{FF2B5EF4-FFF2-40B4-BE49-F238E27FC236}">
                <a16:creationId xmlns:a16="http://schemas.microsoft.com/office/drawing/2014/main" id="{EE5A0E53-9D0F-4655-8A41-7E359C9914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6910" y="3728447"/>
            <a:ext cx="2418182" cy="1915200"/>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a:extLst>
              <a:ext uri="{FF2B5EF4-FFF2-40B4-BE49-F238E27FC236}">
                <a16:creationId xmlns:a16="http://schemas.microsoft.com/office/drawing/2014/main" id="{C4D2BD2F-9CAD-49DC-9767-D2FA7D349D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6093" y="3728447"/>
            <a:ext cx="2416344" cy="19152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xão reta unidirecional 4">
            <a:extLst>
              <a:ext uri="{FF2B5EF4-FFF2-40B4-BE49-F238E27FC236}">
                <a16:creationId xmlns:a16="http://schemas.microsoft.com/office/drawing/2014/main" id="{EF1E3FBB-BC93-4BB3-A578-A03E16DF0C2E}"/>
              </a:ext>
            </a:extLst>
          </p:cNvPr>
          <p:cNvCxnSpPr/>
          <p:nvPr/>
        </p:nvCxnSpPr>
        <p:spPr>
          <a:xfrm flipV="1">
            <a:off x="2951544" y="939565"/>
            <a:ext cx="0" cy="2747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exão reta unidirecional 7">
            <a:extLst>
              <a:ext uri="{FF2B5EF4-FFF2-40B4-BE49-F238E27FC236}">
                <a16:creationId xmlns:a16="http://schemas.microsoft.com/office/drawing/2014/main" id="{51EFFDA6-ED3C-43E4-A75A-020F26CC0A02}"/>
              </a:ext>
            </a:extLst>
          </p:cNvPr>
          <p:cNvCxnSpPr>
            <a:stCxn id="13314" idx="2"/>
            <a:endCxn id="13321" idx="0"/>
          </p:cNvCxnSpPr>
          <p:nvPr/>
        </p:nvCxnSpPr>
        <p:spPr>
          <a:xfrm flipH="1">
            <a:off x="2456818" y="3129553"/>
            <a:ext cx="919" cy="59889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exão reta unidirecional 9">
            <a:extLst>
              <a:ext uri="{FF2B5EF4-FFF2-40B4-BE49-F238E27FC236}">
                <a16:creationId xmlns:a16="http://schemas.microsoft.com/office/drawing/2014/main" id="{C1E773F6-BDF3-46E3-AA76-E997E7EEC07F}"/>
              </a:ext>
            </a:extLst>
          </p:cNvPr>
          <p:cNvCxnSpPr/>
          <p:nvPr/>
        </p:nvCxnSpPr>
        <p:spPr>
          <a:xfrm>
            <a:off x="2456818" y="5787342"/>
            <a:ext cx="0" cy="97227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F9C4D7FE-A181-4540-AD23-20AC68789CAC}"/>
              </a:ext>
            </a:extLst>
          </p:cNvPr>
          <p:cNvSpPr txBox="1"/>
          <p:nvPr/>
        </p:nvSpPr>
        <p:spPr>
          <a:xfrm>
            <a:off x="3103715" y="922580"/>
            <a:ext cx="1261640" cy="369332"/>
          </a:xfrm>
          <a:prstGeom prst="rect">
            <a:avLst/>
          </a:prstGeom>
          <a:noFill/>
        </p:spPr>
        <p:txBody>
          <a:bodyPr wrap="square" rtlCol="0">
            <a:spAutoFit/>
          </a:bodyPr>
          <a:lstStyle/>
          <a:p>
            <a:r>
              <a:rPr lang="pt-PT" dirty="0"/>
              <a:t>200 </a:t>
            </a:r>
            <a:r>
              <a:rPr lang="pt-PT" dirty="0" err="1"/>
              <a:t>px</a:t>
            </a:r>
            <a:endParaRPr lang="pt-PT" dirty="0"/>
          </a:p>
        </p:txBody>
      </p:sp>
      <p:sp>
        <p:nvSpPr>
          <p:cNvPr id="12" name="CaixaDeTexto 11">
            <a:extLst>
              <a:ext uri="{FF2B5EF4-FFF2-40B4-BE49-F238E27FC236}">
                <a16:creationId xmlns:a16="http://schemas.microsoft.com/office/drawing/2014/main" id="{1F5BAF9D-455B-4F48-AE73-1BE4C5343A9B}"/>
              </a:ext>
            </a:extLst>
          </p:cNvPr>
          <p:cNvSpPr txBox="1"/>
          <p:nvPr/>
        </p:nvSpPr>
        <p:spPr>
          <a:xfrm>
            <a:off x="2910578" y="3222624"/>
            <a:ext cx="955692" cy="369332"/>
          </a:xfrm>
          <a:prstGeom prst="rect">
            <a:avLst/>
          </a:prstGeom>
          <a:noFill/>
        </p:spPr>
        <p:txBody>
          <a:bodyPr wrap="square" rtlCol="0">
            <a:spAutoFit/>
          </a:bodyPr>
          <a:lstStyle/>
          <a:p>
            <a:r>
              <a:rPr lang="pt-PT" dirty="0"/>
              <a:t>200 </a:t>
            </a:r>
            <a:r>
              <a:rPr lang="pt-PT" dirty="0" err="1"/>
              <a:t>px</a:t>
            </a:r>
            <a:endParaRPr lang="pt-PT" dirty="0"/>
          </a:p>
        </p:txBody>
      </p:sp>
      <p:sp>
        <p:nvSpPr>
          <p:cNvPr id="13" name="CaixaDeTexto 12">
            <a:extLst>
              <a:ext uri="{FF2B5EF4-FFF2-40B4-BE49-F238E27FC236}">
                <a16:creationId xmlns:a16="http://schemas.microsoft.com/office/drawing/2014/main" id="{072990C6-135A-4A1C-9B34-62207CDD5E44}"/>
              </a:ext>
            </a:extLst>
          </p:cNvPr>
          <p:cNvSpPr txBox="1"/>
          <p:nvPr/>
        </p:nvSpPr>
        <p:spPr>
          <a:xfrm>
            <a:off x="2766349" y="6099858"/>
            <a:ext cx="1458410" cy="369332"/>
          </a:xfrm>
          <a:prstGeom prst="rect">
            <a:avLst/>
          </a:prstGeom>
          <a:noFill/>
        </p:spPr>
        <p:txBody>
          <a:bodyPr wrap="square" rtlCol="0">
            <a:spAutoFit/>
          </a:bodyPr>
          <a:lstStyle/>
          <a:p>
            <a:r>
              <a:rPr lang="pt-PT" dirty="0"/>
              <a:t>200 </a:t>
            </a:r>
            <a:r>
              <a:rPr lang="pt-PT" dirty="0" err="1"/>
              <a:t>px</a:t>
            </a:r>
            <a:endParaRPr lang="pt-PT" dirty="0"/>
          </a:p>
        </p:txBody>
      </p:sp>
      <p:cxnSp>
        <p:nvCxnSpPr>
          <p:cNvPr id="15" name="Conexão reta unidirecional 14">
            <a:extLst>
              <a:ext uri="{FF2B5EF4-FFF2-40B4-BE49-F238E27FC236}">
                <a16:creationId xmlns:a16="http://schemas.microsoft.com/office/drawing/2014/main" id="{3681A604-AFF8-404D-A680-B15D4ADB001B}"/>
              </a:ext>
            </a:extLst>
          </p:cNvPr>
          <p:cNvCxnSpPr/>
          <p:nvPr/>
        </p:nvCxnSpPr>
        <p:spPr>
          <a:xfrm>
            <a:off x="3734535" y="3129553"/>
            <a:ext cx="99951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583BEF83-64EB-45A8-AE94-124357ED1B25}"/>
              </a:ext>
            </a:extLst>
          </p:cNvPr>
          <p:cNvSpPr txBox="1"/>
          <p:nvPr/>
        </p:nvSpPr>
        <p:spPr>
          <a:xfrm>
            <a:off x="7118430" y="1377387"/>
            <a:ext cx="1006998" cy="923330"/>
          </a:xfrm>
          <a:prstGeom prst="rect">
            <a:avLst/>
          </a:prstGeom>
          <a:noFill/>
        </p:spPr>
        <p:txBody>
          <a:bodyPr wrap="square" rtlCol="0">
            <a:spAutoFit/>
          </a:bodyPr>
          <a:lstStyle/>
          <a:p>
            <a:r>
              <a:rPr lang="pt-PT" dirty="0"/>
              <a:t>Centrar imagem do meio</a:t>
            </a:r>
          </a:p>
        </p:txBody>
      </p:sp>
      <p:sp>
        <p:nvSpPr>
          <p:cNvPr id="17" name="CaixaDeTexto 16">
            <a:extLst>
              <a:ext uri="{FF2B5EF4-FFF2-40B4-BE49-F238E27FC236}">
                <a16:creationId xmlns:a16="http://schemas.microsoft.com/office/drawing/2014/main" id="{A7F3C7E5-BF32-4813-8720-4B2764E0766F}"/>
              </a:ext>
            </a:extLst>
          </p:cNvPr>
          <p:cNvSpPr txBox="1"/>
          <p:nvPr/>
        </p:nvSpPr>
        <p:spPr>
          <a:xfrm>
            <a:off x="3846278" y="2600381"/>
            <a:ext cx="859792" cy="369332"/>
          </a:xfrm>
          <a:prstGeom prst="rect">
            <a:avLst/>
          </a:prstGeom>
          <a:noFill/>
        </p:spPr>
        <p:txBody>
          <a:bodyPr wrap="square" rtlCol="0">
            <a:spAutoFit/>
          </a:bodyPr>
          <a:lstStyle/>
          <a:p>
            <a:r>
              <a:rPr lang="pt-PT" dirty="0"/>
              <a:t>250 </a:t>
            </a:r>
            <a:r>
              <a:rPr lang="pt-PT" dirty="0" err="1"/>
              <a:t>px</a:t>
            </a:r>
            <a:endParaRPr lang="pt-PT" dirty="0"/>
          </a:p>
        </p:txBody>
      </p:sp>
      <p:cxnSp>
        <p:nvCxnSpPr>
          <p:cNvPr id="21" name="Conexão reta unidirecional 20">
            <a:extLst>
              <a:ext uri="{FF2B5EF4-FFF2-40B4-BE49-F238E27FC236}">
                <a16:creationId xmlns:a16="http://schemas.microsoft.com/office/drawing/2014/main" id="{58C2FC19-1C40-4E49-B9B4-655E43688586}"/>
              </a:ext>
            </a:extLst>
          </p:cNvPr>
          <p:cNvCxnSpPr/>
          <p:nvPr/>
        </p:nvCxnSpPr>
        <p:spPr>
          <a:xfrm>
            <a:off x="8526093" y="1053296"/>
            <a:ext cx="25045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27C201A5-E09F-4FCC-96E6-997C4DF037DD}"/>
              </a:ext>
            </a:extLst>
          </p:cNvPr>
          <p:cNvSpPr txBox="1"/>
          <p:nvPr/>
        </p:nvSpPr>
        <p:spPr>
          <a:xfrm>
            <a:off x="11011065" y="1377387"/>
            <a:ext cx="1083277" cy="646331"/>
          </a:xfrm>
          <a:prstGeom prst="rect">
            <a:avLst/>
          </a:prstGeom>
          <a:noFill/>
        </p:spPr>
        <p:txBody>
          <a:bodyPr wrap="square" rtlCol="0">
            <a:spAutoFit/>
          </a:bodyPr>
          <a:lstStyle/>
          <a:p>
            <a:r>
              <a:rPr lang="pt-PT" dirty="0"/>
              <a:t>400 </a:t>
            </a:r>
            <a:r>
              <a:rPr lang="pt-PT" dirty="0" err="1"/>
              <a:t>px</a:t>
            </a:r>
            <a:r>
              <a:rPr lang="pt-PT" dirty="0"/>
              <a:t> </a:t>
            </a:r>
          </a:p>
          <a:p>
            <a:r>
              <a:rPr lang="pt-PT" dirty="0"/>
              <a:t>auto</a:t>
            </a:r>
          </a:p>
        </p:txBody>
      </p:sp>
    </p:spTree>
    <p:extLst>
      <p:ext uri="{BB962C8B-B14F-4D97-AF65-F5344CB8AC3E}">
        <p14:creationId xmlns:p14="http://schemas.microsoft.com/office/powerpoint/2010/main" val="1514518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2" name="CaixaDeTexto 11">
            <a:extLst>
              <a:ext uri="{FF2B5EF4-FFF2-40B4-BE49-F238E27FC236}">
                <a16:creationId xmlns:a16="http://schemas.microsoft.com/office/drawing/2014/main" id="{3C63B09C-EC68-47EC-9737-BB2606B460CB}"/>
              </a:ext>
            </a:extLst>
          </p:cNvPr>
          <p:cNvSpPr txBox="1"/>
          <p:nvPr/>
        </p:nvSpPr>
        <p:spPr>
          <a:xfrm>
            <a:off x="1250309" y="1214353"/>
            <a:ext cx="2415600" cy="1915200"/>
          </a:xfrm>
          <a:prstGeom prst="rect">
            <a:avLst/>
          </a:prstGeom>
          <a:solidFill>
            <a:srgbClr val="050019"/>
          </a:solidFill>
        </p:spPr>
        <p:txBody>
          <a:bodyPr wrap="none" rtlCol="0">
            <a:spAutoFit/>
          </a:bodyPr>
          <a:lstStyle/>
          <a:p>
            <a:endParaRPr lang="pt-PT" dirty="0"/>
          </a:p>
        </p:txBody>
      </p:sp>
      <p:pic>
        <p:nvPicPr>
          <p:cNvPr id="3" name="Picture 2">
            <a:extLst>
              <a:ext uri="{FF2B5EF4-FFF2-40B4-BE49-F238E27FC236}">
                <a16:creationId xmlns:a16="http://schemas.microsoft.com/office/drawing/2014/main" id="{7D99FA71-EEB8-40E6-BC95-56CAC6E397E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249564" y="1214353"/>
            <a:ext cx="2416345" cy="19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339150A5-1EF8-4944-B2CC-B007F0A6B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812" y="1214353"/>
            <a:ext cx="2556376" cy="191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201C6BF-B87B-4C43-A159-E985CCC72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7465" y="1214353"/>
            <a:ext cx="2553600" cy="1915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a:extLst>
              <a:ext uri="{FF2B5EF4-FFF2-40B4-BE49-F238E27FC236}">
                <a16:creationId xmlns:a16="http://schemas.microsoft.com/office/drawing/2014/main" id="{97F7D8FC-75FD-4C80-83BF-7D4565775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727" y="3728447"/>
            <a:ext cx="2418182" cy="191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5CC47232-B004-4411-A411-895AE99609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6909" y="3728447"/>
            <a:ext cx="2418182" cy="191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a:extLst>
              <a:ext uri="{FF2B5EF4-FFF2-40B4-BE49-F238E27FC236}">
                <a16:creationId xmlns:a16="http://schemas.microsoft.com/office/drawing/2014/main" id="{FE768BFB-191E-4D61-8E8E-5440895C1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6093" y="3728447"/>
            <a:ext cx="2416344" cy="1915200"/>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6165146C-3F49-4E28-ACCE-89906EAA4A3B}"/>
              </a:ext>
            </a:extLst>
          </p:cNvPr>
          <p:cNvSpPr txBox="1"/>
          <p:nvPr/>
        </p:nvSpPr>
        <p:spPr>
          <a:xfrm>
            <a:off x="7739742" y="6008914"/>
            <a:ext cx="2634344" cy="369332"/>
          </a:xfrm>
          <a:prstGeom prst="rect">
            <a:avLst/>
          </a:prstGeom>
          <a:noFill/>
        </p:spPr>
        <p:txBody>
          <a:bodyPr wrap="square" rtlCol="0">
            <a:spAutoFit/>
          </a:bodyPr>
          <a:lstStyle/>
          <a:p>
            <a:r>
              <a:rPr lang="pt-PT" dirty="0"/>
              <a:t>*haverá mais Jogadores</a:t>
            </a:r>
          </a:p>
        </p:txBody>
      </p:sp>
      <p:graphicFrame>
        <p:nvGraphicFramePr>
          <p:cNvPr id="10" name="Tabela 4">
            <a:extLst>
              <a:ext uri="{FF2B5EF4-FFF2-40B4-BE49-F238E27FC236}">
                <a16:creationId xmlns:a16="http://schemas.microsoft.com/office/drawing/2014/main" id="{9C644392-9305-4FEE-A553-E7C42EEC5582}"/>
              </a:ext>
            </a:extLst>
          </p:cNvPr>
          <p:cNvGraphicFramePr>
            <a:graphicFrameLocks noGrp="1"/>
          </p:cNvGraphicFramePr>
          <p:nvPr>
            <p:extLst>
              <p:ext uri="{D42A27DB-BD31-4B8C-83A1-F6EECF244321}">
                <p14:modId xmlns:p14="http://schemas.microsoft.com/office/powerpoint/2010/main" val="3986491449"/>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a:t>
                      </a:r>
                      <a:r>
                        <a:rPr lang="pt-PT" dirty="0" err="1">
                          <a:solidFill>
                            <a:srgbClr val="00E5BF"/>
                          </a:solidFill>
                        </a:rPr>
                        <a:t>Players</a:t>
                      </a:r>
                      <a:r>
                        <a:rPr lang="pt-PT" dirty="0">
                          <a:solidFill>
                            <a:srgbClr val="00E5BF"/>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2" name="Imagem 1">
            <a:extLst>
              <a:ext uri="{FF2B5EF4-FFF2-40B4-BE49-F238E27FC236}">
                <a16:creationId xmlns:a16="http://schemas.microsoft.com/office/drawing/2014/main" id="{421AD81B-F143-43B6-81D2-AD8FF0085EA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
        <p:nvSpPr>
          <p:cNvPr id="11" name="CaixaDeTexto 10">
            <a:extLst>
              <a:ext uri="{FF2B5EF4-FFF2-40B4-BE49-F238E27FC236}">
                <a16:creationId xmlns:a16="http://schemas.microsoft.com/office/drawing/2014/main" id="{902D9AB3-1C98-4CA4-8FF8-603F92285707}"/>
              </a:ext>
            </a:extLst>
          </p:cNvPr>
          <p:cNvSpPr txBox="1"/>
          <p:nvPr/>
        </p:nvSpPr>
        <p:spPr>
          <a:xfrm>
            <a:off x="1117875" y="2089244"/>
            <a:ext cx="2677885" cy="923330"/>
          </a:xfrm>
          <a:prstGeom prst="rect">
            <a:avLst/>
          </a:prstGeom>
          <a:noFill/>
        </p:spPr>
        <p:txBody>
          <a:bodyPr wrap="square" rtlCol="0">
            <a:spAutoFit/>
          </a:bodyPr>
          <a:lstStyle/>
          <a:p>
            <a:pPr algn="ctr"/>
            <a:r>
              <a:rPr lang="pt-PT" dirty="0"/>
              <a:t>Enrique </a:t>
            </a:r>
            <a:r>
              <a:rPr lang="pt-PT" dirty="0" err="1"/>
              <a:t>Cedeño</a:t>
            </a:r>
            <a:r>
              <a:rPr lang="pt-PT" dirty="0"/>
              <a:t> </a:t>
            </a:r>
            <a:r>
              <a:rPr lang="pt-PT" dirty="0" err="1"/>
              <a:t>Martínez</a:t>
            </a:r>
            <a:endParaRPr lang="pt-PT" dirty="0"/>
          </a:p>
          <a:p>
            <a:pPr algn="ctr"/>
            <a:r>
              <a:rPr lang="pt-PT" sz="3600" b="1" dirty="0" err="1"/>
              <a:t>xPeke</a:t>
            </a:r>
            <a:endParaRPr lang="pt-PT" b="1" dirty="0"/>
          </a:p>
        </p:txBody>
      </p:sp>
      <p:sp>
        <p:nvSpPr>
          <p:cNvPr id="13" name="CaixaDeTexto 12">
            <a:extLst>
              <a:ext uri="{FF2B5EF4-FFF2-40B4-BE49-F238E27FC236}">
                <a16:creationId xmlns:a16="http://schemas.microsoft.com/office/drawing/2014/main" id="{0FC72E05-37DC-45F3-8195-32B0D5D3EE5C}"/>
              </a:ext>
            </a:extLst>
          </p:cNvPr>
          <p:cNvSpPr txBox="1"/>
          <p:nvPr/>
        </p:nvSpPr>
        <p:spPr>
          <a:xfrm>
            <a:off x="246343" y="2944944"/>
            <a:ext cx="1635273" cy="1200329"/>
          </a:xfrm>
          <a:prstGeom prst="rect">
            <a:avLst/>
          </a:prstGeom>
          <a:noFill/>
        </p:spPr>
        <p:txBody>
          <a:bodyPr wrap="square" rtlCol="0">
            <a:spAutoFit/>
          </a:bodyPr>
          <a:lstStyle/>
          <a:p>
            <a:r>
              <a:rPr lang="pt-PT" dirty="0" err="1"/>
              <a:t>Hover</a:t>
            </a:r>
            <a:endParaRPr lang="pt-PT" dirty="0"/>
          </a:p>
          <a:p>
            <a:r>
              <a:rPr lang="pt-PT" dirty="0"/>
              <a:t>Ao clicar vai para pagina do jogador</a:t>
            </a:r>
          </a:p>
        </p:txBody>
      </p:sp>
    </p:spTree>
    <p:extLst>
      <p:ext uri="{BB962C8B-B14F-4D97-AF65-F5344CB8AC3E}">
        <p14:creationId xmlns:p14="http://schemas.microsoft.com/office/powerpoint/2010/main" val="3732930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10" name="Tabela 4">
            <a:extLst>
              <a:ext uri="{FF2B5EF4-FFF2-40B4-BE49-F238E27FC236}">
                <a16:creationId xmlns:a16="http://schemas.microsoft.com/office/drawing/2014/main" id="{1B23416B-CD3A-4978-98A2-94DBE1BB1DE8}"/>
              </a:ext>
            </a:extLst>
          </p:cNvPr>
          <p:cNvGraphicFramePr>
            <a:graphicFrameLocks noGrp="1"/>
          </p:cNvGraphicFramePr>
          <p:nvPr>
            <p:extLst>
              <p:ext uri="{D42A27DB-BD31-4B8C-83A1-F6EECF244321}">
                <p14:modId xmlns:p14="http://schemas.microsoft.com/office/powerpoint/2010/main" val="3098472808"/>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a:t>
                      </a:r>
                      <a:r>
                        <a:rPr lang="pt-PT" dirty="0" err="1">
                          <a:solidFill>
                            <a:srgbClr val="00E5BF"/>
                          </a:solidFill>
                        </a:rPr>
                        <a:t>Players</a:t>
                      </a:r>
                      <a:r>
                        <a:rPr lang="pt-PT" dirty="0">
                          <a:solidFill>
                            <a:srgbClr val="00E5BF"/>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2" name="Imagem 1">
            <a:extLst>
              <a:ext uri="{FF2B5EF4-FFF2-40B4-BE49-F238E27FC236}">
                <a16:creationId xmlns:a16="http://schemas.microsoft.com/office/drawing/2014/main" id="{832E1AB8-0C5B-4D8A-A102-C5AB7ADFC8B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24578" name="Picture 2">
            <a:extLst>
              <a:ext uri="{FF2B5EF4-FFF2-40B4-BE49-F238E27FC236}">
                <a16:creationId xmlns:a16="http://schemas.microsoft.com/office/drawing/2014/main" id="{0B1223D3-86E0-4ABF-8225-B215D9F82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936" y="1214353"/>
            <a:ext cx="2553600" cy="19152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6E484234-13C0-4899-BDBF-9B734F392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354" y="3602620"/>
            <a:ext cx="2418182" cy="19152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a:extLst>
              <a:ext uri="{FF2B5EF4-FFF2-40B4-BE49-F238E27FC236}">
                <a16:creationId xmlns:a16="http://schemas.microsoft.com/office/drawing/2014/main" id="{B7E07972-9ADD-4871-A049-875B5491D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828" y="1214353"/>
            <a:ext cx="2416344" cy="1915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Wunder - Leaguepedia | League of Legends Esports Wiki">
            <a:extLst>
              <a:ext uri="{FF2B5EF4-FFF2-40B4-BE49-F238E27FC236}">
                <a16:creationId xmlns:a16="http://schemas.microsoft.com/office/drawing/2014/main" id="{B34A4C15-D41B-4ECC-B4D9-ECD9D3224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2655" y="3602620"/>
            <a:ext cx="2421517" cy="1915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4DCBCE8-0BD6-4720-9A64-87DB815195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6093" y="3602620"/>
            <a:ext cx="2416344" cy="1915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E933E359-1E14-403D-998B-4D204D0A67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6093" y="1214353"/>
            <a:ext cx="2416344" cy="19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152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3" name="Tabela 4">
            <a:extLst>
              <a:ext uri="{FF2B5EF4-FFF2-40B4-BE49-F238E27FC236}">
                <a16:creationId xmlns:a16="http://schemas.microsoft.com/office/drawing/2014/main" id="{5D28AE08-86C1-4F74-BE59-6454D5683A66}"/>
              </a:ext>
            </a:extLst>
          </p:cNvPr>
          <p:cNvGraphicFramePr>
            <a:graphicFrameLocks noGrp="1"/>
          </p:cNvGraphicFramePr>
          <p:nvPr>
            <p:extLst>
              <p:ext uri="{D42A27DB-BD31-4B8C-83A1-F6EECF244321}">
                <p14:modId xmlns:p14="http://schemas.microsoft.com/office/powerpoint/2010/main" val="633386918"/>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a:t>
                      </a:r>
                      <a:r>
                        <a:rPr lang="pt-PT" dirty="0" err="1">
                          <a:solidFill>
                            <a:srgbClr val="00E5BF"/>
                          </a:solidFill>
                        </a:rPr>
                        <a:t>Players</a:t>
                      </a:r>
                      <a:r>
                        <a:rPr lang="pt-PT" dirty="0">
                          <a:solidFill>
                            <a:srgbClr val="00E5BF"/>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4" name="Imagem 3">
            <a:extLst>
              <a:ext uri="{FF2B5EF4-FFF2-40B4-BE49-F238E27FC236}">
                <a16:creationId xmlns:a16="http://schemas.microsoft.com/office/drawing/2014/main" id="{2614855E-D996-4216-9575-1DE71DC09F6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5" name="Picture 2">
            <a:extLst>
              <a:ext uri="{FF2B5EF4-FFF2-40B4-BE49-F238E27FC236}">
                <a16:creationId xmlns:a16="http://schemas.microsoft.com/office/drawing/2014/main" id="{CED40A85-596C-481C-A355-F3F6FF532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58" y="1906007"/>
            <a:ext cx="3769860" cy="298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aps - Leaguepedia | League of Legends Esports Wiki">
            <a:extLst>
              <a:ext uri="{FF2B5EF4-FFF2-40B4-BE49-F238E27FC236}">
                <a16:creationId xmlns:a16="http://schemas.microsoft.com/office/drawing/2014/main" id="{C10544D9-7795-4A90-BB0A-474E4B922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210" y="1906007"/>
            <a:ext cx="3769200" cy="2981096"/>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a:extLst>
              <a:ext uri="{FF2B5EF4-FFF2-40B4-BE49-F238E27FC236}">
                <a16:creationId xmlns:a16="http://schemas.microsoft.com/office/drawing/2014/main" id="{38F8DAE3-A427-432B-8C83-822B12BF7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1230" y="1905093"/>
            <a:ext cx="3769861" cy="29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474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2503AA-A1E8-4534-A407-7398C060431B}"/>
              </a:ext>
            </a:extLst>
          </p:cNvPr>
          <p:cNvSpPr>
            <a:spLocks noGrp="1"/>
          </p:cNvSpPr>
          <p:nvPr>
            <p:ph type="title"/>
          </p:nvPr>
        </p:nvSpPr>
        <p:spPr/>
        <p:txBody>
          <a:bodyPr/>
          <a:lstStyle/>
          <a:p>
            <a:r>
              <a:rPr lang="pt-PT" dirty="0" err="1"/>
              <a:t>Mockups</a:t>
            </a:r>
            <a:r>
              <a:rPr lang="pt-PT" dirty="0"/>
              <a:t> </a:t>
            </a:r>
            <a:r>
              <a:rPr lang="pt-PT" dirty="0" err="1"/>
              <a:t>inciais</a:t>
            </a:r>
            <a:r>
              <a:rPr lang="pt-PT" dirty="0"/>
              <a:t> </a:t>
            </a:r>
          </a:p>
        </p:txBody>
      </p:sp>
      <p:pic>
        <p:nvPicPr>
          <p:cNvPr id="5" name="Imagem 4">
            <a:extLst>
              <a:ext uri="{FF2B5EF4-FFF2-40B4-BE49-F238E27FC236}">
                <a16:creationId xmlns:a16="http://schemas.microsoft.com/office/drawing/2014/main" id="{899806AD-E888-42C0-BCFD-6F8DD6307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74518" y="1906011"/>
            <a:ext cx="2300853" cy="3252355"/>
          </a:xfrm>
          <a:prstGeom prst="rect">
            <a:avLst/>
          </a:prstGeom>
        </p:spPr>
      </p:pic>
      <p:pic>
        <p:nvPicPr>
          <p:cNvPr id="7" name="Imagem 6">
            <a:extLst>
              <a:ext uri="{FF2B5EF4-FFF2-40B4-BE49-F238E27FC236}">
                <a16:creationId xmlns:a16="http://schemas.microsoft.com/office/drawing/2014/main" id="{93C1B839-B5E0-41FD-90C0-8A39897B5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348061" y="1906011"/>
            <a:ext cx="2296668" cy="3246438"/>
          </a:xfrm>
          <a:prstGeom prst="rect">
            <a:avLst/>
          </a:prstGeom>
        </p:spPr>
      </p:pic>
      <p:pic>
        <p:nvPicPr>
          <p:cNvPr id="9" name="Imagem 8">
            <a:extLst>
              <a:ext uri="{FF2B5EF4-FFF2-40B4-BE49-F238E27FC236}">
                <a16:creationId xmlns:a16="http://schemas.microsoft.com/office/drawing/2014/main" id="{BF0C11E5-2136-4D43-878A-1048D4AF2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474117" y="1805780"/>
            <a:ext cx="2296669" cy="3246440"/>
          </a:xfrm>
          <a:prstGeom prst="rect">
            <a:avLst/>
          </a:prstGeom>
        </p:spPr>
      </p:pic>
      <p:pic>
        <p:nvPicPr>
          <p:cNvPr id="11" name="Imagem 10">
            <a:extLst>
              <a:ext uri="{FF2B5EF4-FFF2-40B4-BE49-F238E27FC236}">
                <a16:creationId xmlns:a16="http://schemas.microsoft.com/office/drawing/2014/main" id="{0E8933AE-6EF2-4872-A830-9979D0FDA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600174" y="1805780"/>
            <a:ext cx="2296669" cy="3246440"/>
          </a:xfrm>
          <a:prstGeom prst="rect">
            <a:avLst/>
          </a:prstGeom>
        </p:spPr>
      </p:pic>
    </p:spTree>
    <p:extLst>
      <p:ext uri="{BB962C8B-B14F-4D97-AF65-F5344CB8AC3E}">
        <p14:creationId xmlns:p14="http://schemas.microsoft.com/office/powerpoint/2010/main" val="2619904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DC2DFD-2FF7-45B4-829E-7BBB41EE5DE3}"/>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48400" y="1084661"/>
            <a:ext cx="4562896" cy="36165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ela 4">
            <a:extLst>
              <a:ext uri="{FF2B5EF4-FFF2-40B4-BE49-F238E27FC236}">
                <a16:creationId xmlns:a16="http://schemas.microsoft.com/office/drawing/2014/main" id="{1AE06872-3628-4F13-A065-E75F2E676A7B}"/>
              </a:ext>
            </a:extLst>
          </p:cNvPr>
          <p:cNvGraphicFramePr>
            <a:graphicFrameLocks noGrp="1"/>
          </p:cNvGraphicFramePr>
          <p:nvPr>
            <p:extLst>
              <p:ext uri="{D42A27DB-BD31-4B8C-83A1-F6EECF244321}">
                <p14:modId xmlns:p14="http://schemas.microsoft.com/office/powerpoint/2010/main" val="3026870963"/>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a:t>
                      </a:r>
                      <a:r>
                        <a:rPr lang="pt-PT" dirty="0" err="1">
                          <a:solidFill>
                            <a:srgbClr val="00E5BF"/>
                          </a:solidFill>
                        </a:rPr>
                        <a:t>Players</a:t>
                      </a:r>
                      <a:r>
                        <a:rPr lang="pt-PT" dirty="0">
                          <a:solidFill>
                            <a:srgbClr val="00E5BF"/>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11" name="Imagem 10">
            <a:extLst>
              <a:ext uri="{FF2B5EF4-FFF2-40B4-BE49-F238E27FC236}">
                <a16:creationId xmlns:a16="http://schemas.microsoft.com/office/drawing/2014/main" id="{795ABD15-823A-427E-AA6E-B43CF1BEBED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
        <p:nvSpPr>
          <p:cNvPr id="12" name="CaixaDeTexto 11">
            <a:extLst>
              <a:ext uri="{FF2B5EF4-FFF2-40B4-BE49-F238E27FC236}">
                <a16:creationId xmlns:a16="http://schemas.microsoft.com/office/drawing/2014/main" id="{3E16D6A8-7EDE-4144-9AB6-6D38A6D20635}"/>
              </a:ext>
            </a:extLst>
          </p:cNvPr>
          <p:cNvSpPr txBox="1"/>
          <p:nvPr/>
        </p:nvSpPr>
        <p:spPr>
          <a:xfrm>
            <a:off x="800761" y="4901180"/>
            <a:ext cx="3454247" cy="1077218"/>
          </a:xfrm>
          <a:prstGeom prst="rect">
            <a:avLst/>
          </a:prstGeom>
          <a:noFill/>
        </p:spPr>
        <p:txBody>
          <a:bodyPr wrap="square" rtlCol="0">
            <a:spAutoFit/>
          </a:bodyPr>
          <a:lstStyle/>
          <a:p>
            <a:pPr algn="ctr"/>
            <a:r>
              <a:rPr lang="pt-PT" sz="2400" dirty="0"/>
              <a:t>Enrique </a:t>
            </a:r>
            <a:r>
              <a:rPr lang="pt-PT" sz="2400" dirty="0" err="1"/>
              <a:t>Cedeño</a:t>
            </a:r>
            <a:r>
              <a:rPr lang="pt-PT" sz="2400" dirty="0"/>
              <a:t> </a:t>
            </a:r>
            <a:r>
              <a:rPr lang="pt-PT" sz="2400" dirty="0" err="1"/>
              <a:t>Martínez</a:t>
            </a:r>
            <a:endParaRPr lang="pt-PT" sz="2400" dirty="0"/>
          </a:p>
          <a:p>
            <a:pPr algn="ctr"/>
            <a:r>
              <a:rPr lang="pt-PT" sz="4000" b="1" dirty="0" err="1"/>
              <a:t>xPeke</a:t>
            </a:r>
            <a:endParaRPr lang="pt-PT" b="1" dirty="0"/>
          </a:p>
        </p:txBody>
      </p:sp>
      <p:graphicFrame>
        <p:nvGraphicFramePr>
          <p:cNvPr id="14" name="Tabela 14">
            <a:extLst>
              <a:ext uri="{FF2B5EF4-FFF2-40B4-BE49-F238E27FC236}">
                <a16:creationId xmlns:a16="http://schemas.microsoft.com/office/drawing/2014/main" id="{69DB414B-B043-42AE-9B42-6E6E6CAC7EAB}"/>
              </a:ext>
            </a:extLst>
          </p:cNvPr>
          <p:cNvGraphicFramePr>
            <a:graphicFrameLocks noGrp="1"/>
          </p:cNvGraphicFramePr>
          <p:nvPr>
            <p:extLst>
              <p:ext uri="{D42A27DB-BD31-4B8C-83A1-F6EECF244321}">
                <p14:modId xmlns:p14="http://schemas.microsoft.com/office/powerpoint/2010/main" val="2205778829"/>
              </p:ext>
            </p:extLst>
          </p:nvPr>
        </p:nvGraphicFramePr>
        <p:xfrm>
          <a:off x="4811296" y="1719409"/>
          <a:ext cx="5685537" cy="1409349"/>
        </p:xfrm>
        <a:graphic>
          <a:graphicData uri="http://schemas.openxmlformats.org/drawingml/2006/table">
            <a:tbl>
              <a:tblPr firstRow="1" bandRow="1">
                <a:tableStyleId>{5940675A-B579-460E-94D1-54222C63F5DA}</a:tableStyleId>
              </a:tblPr>
              <a:tblGrid>
                <a:gridCol w="1760192">
                  <a:extLst>
                    <a:ext uri="{9D8B030D-6E8A-4147-A177-3AD203B41FA5}">
                      <a16:colId xmlns:a16="http://schemas.microsoft.com/office/drawing/2014/main" val="2519054506"/>
                    </a:ext>
                  </a:extLst>
                </a:gridCol>
                <a:gridCol w="2030166">
                  <a:extLst>
                    <a:ext uri="{9D8B030D-6E8A-4147-A177-3AD203B41FA5}">
                      <a16:colId xmlns:a16="http://schemas.microsoft.com/office/drawing/2014/main" val="1282729961"/>
                    </a:ext>
                  </a:extLst>
                </a:gridCol>
                <a:gridCol w="1895179">
                  <a:extLst>
                    <a:ext uri="{9D8B030D-6E8A-4147-A177-3AD203B41FA5}">
                      <a16:colId xmlns:a16="http://schemas.microsoft.com/office/drawing/2014/main" val="3433203581"/>
                    </a:ext>
                  </a:extLst>
                </a:gridCol>
              </a:tblGrid>
              <a:tr h="469783">
                <a:tc>
                  <a:txBody>
                    <a:bodyPr/>
                    <a:lstStyle/>
                    <a:p>
                      <a:r>
                        <a:rPr lang="pt-PT" sz="2400" dirty="0" err="1">
                          <a:latin typeface="Arial" panose="020B0604020202020204" pitchFamily="34" charset="0"/>
                          <a:cs typeface="Arial" panose="020B0604020202020204" pitchFamily="34" charset="0"/>
                        </a:rPr>
                        <a:t>Fnatic</a:t>
                      </a:r>
                      <a:endParaRPr lang="pt-PT"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pt-PT" sz="2400" b="0" i="0" kern="1200" dirty="0">
                          <a:solidFill>
                            <a:schemeClr val="tx1"/>
                          </a:solidFill>
                          <a:effectLst/>
                          <a:latin typeface="Arial" panose="020B0604020202020204" pitchFamily="34" charset="0"/>
                          <a:ea typeface="+mn-ea"/>
                          <a:cs typeface="Arial" panose="020B0604020202020204" pitchFamily="34" charset="0"/>
                        </a:rPr>
                        <a:t>Mar 2011</a:t>
                      </a:r>
                      <a:endParaRPr lang="pt-PT" sz="2400" dirty="0">
                        <a:latin typeface="Arial" panose="020B0604020202020204" pitchFamily="34" charset="0"/>
                        <a:cs typeface="Arial" panose="020B0604020202020204" pitchFamily="34" charset="0"/>
                      </a:endParaRPr>
                    </a:p>
                  </a:txBody>
                  <a:tcPr anchor="ctr">
                    <a:lnT w="12700" cap="flat" cmpd="sng" algn="ctr">
                      <a:noFill/>
                      <a:prstDash val="solid"/>
                      <a:round/>
                      <a:headEnd type="none" w="med" len="med"/>
                      <a:tailEnd type="none" w="med" len="med"/>
                    </a:lnT>
                  </a:tcPr>
                </a:tc>
                <a:tc>
                  <a:txBody>
                    <a:bodyPr/>
                    <a:lstStyle/>
                    <a:p>
                      <a:pPr algn="ctr"/>
                      <a:r>
                        <a:rPr lang="pt-PT" sz="2400" dirty="0" err="1">
                          <a:effectLst/>
                          <a:latin typeface="Arial" panose="020B0604020202020204" pitchFamily="34" charset="0"/>
                          <a:cs typeface="Arial" panose="020B0604020202020204" pitchFamily="34" charset="0"/>
                        </a:rPr>
                        <a:t>Dec</a:t>
                      </a:r>
                      <a:r>
                        <a:rPr lang="pt-PT" sz="2400" dirty="0">
                          <a:effectLst/>
                          <a:latin typeface="Arial" panose="020B0604020202020204" pitchFamily="34" charset="0"/>
                          <a:cs typeface="Arial" panose="020B0604020202020204" pitchFamily="34" charset="0"/>
                        </a:rPr>
                        <a:t> 2014</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034794366"/>
                  </a:ext>
                </a:extLst>
              </a:tr>
              <a:tr h="469783">
                <a:tc>
                  <a:txBody>
                    <a:bodyPr/>
                    <a:lstStyle/>
                    <a:p>
                      <a:r>
                        <a:rPr lang="pt-PT" sz="2400" dirty="0" err="1">
                          <a:latin typeface="Arial" panose="020B0604020202020204" pitchFamily="34" charset="0"/>
                          <a:cs typeface="Arial" panose="020B0604020202020204" pitchFamily="34" charset="0"/>
                        </a:rPr>
                        <a:t>Origen</a:t>
                      </a:r>
                      <a:endParaRPr lang="pt-PT"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tcPr>
                </a:tc>
                <a:tc>
                  <a:txBody>
                    <a:bodyPr/>
                    <a:lstStyle/>
                    <a:p>
                      <a:pPr algn="ctr"/>
                      <a:r>
                        <a:rPr lang="pt-PT" sz="2400" b="0" i="0" kern="1200" dirty="0" err="1">
                          <a:solidFill>
                            <a:schemeClr val="tx1"/>
                          </a:solidFill>
                          <a:effectLst/>
                          <a:latin typeface="Arial" panose="020B0604020202020204" pitchFamily="34" charset="0"/>
                          <a:ea typeface="+mn-ea"/>
                          <a:cs typeface="Arial" panose="020B0604020202020204" pitchFamily="34" charset="0"/>
                        </a:rPr>
                        <a:t>Dec</a:t>
                      </a:r>
                      <a:r>
                        <a:rPr lang="pt-PT" sz="2400" b="0" i="0" kern="1200" dirty="0">
                          <a:solidFill>
                            <a:schemeClr val="tx1"/>
                          </a:solidFill>
                          <a:effectLst/>
                          <a:latin typeface="Arial" panose="020B0604020202020204" pitchFamily="34" charset="0"/>
                          <a:ea typeface="+mn-ea"/>
                          <a:cs typeface="Arial" panose="020B0604020202020204" pitchFamily="34" charset="0"/>
                        </a:rPr>
                        <a:t> 2014</a:t>
                      </a:r>
                      <a:endParaRPr lang="pt-PT" sz="2400" dirty="0">
                        <a:latin typeface="Arial" panose="020B0604020202020204" pitchFamily="34" charset="0"/>
                        <a:cs typeface="Arial" panose="020B0604020202020204" pitchFamily="34" charset="0"/>
                      </a:endParaRPr>
                    </a:p>
                  </a:txBody>
                  <a:tcPr anchor="ctr"/>
                </a:tc>
                <a:tc>
                  <a:txBody>
                    <a:bodyPr/>
                    <a:lstStyle/>
                    <a:p>
                      <a:pPr algn="ctr"/>
                      <a:r>
                        <a:rPr lang="pt-PT" sz="2400" b="0" i="0" kern="1200" dirty="0" err="1">
                          <a:solidFill>
                            <a:schemeClr val="tx1"/>
                          </a:solidFill>
                          <a:effectLst/>
                          <a:latin typeface="Arial" panose="020B0604020202020204" pitchFamily="34" charset="0"/>
                          <a:ea typeface="+mn-ea"/>
                          <a:cs typeface="Arial" panose="020B0604020202020204" pitchFamily="34" charset="0"/>
                        </a:rPr>
                        <a:t>Sep</a:t>
                      </a:r>
                      <a:r>
                        <a:rPr lang="pt-PT" sz="2400" b="0" i="0" kern="1200" dirty="0">
                          <a:solidFill>
                            <a:schemeClr val="tx1"/>
                          </a:solidFill>
                          <a:effectLst/>
                          <a:latin typeface="Arial" panose="020B0604020202020204" pitchFamily="34" charset="0"/>
                          <a:ea typeface="+mn-ea"/>
                          <a:cs typeface="Arial" panose="020B0604020202020204" pitchFamily="34" charset="0"/>
                        </a:rPr>
                        <a:t> 2020</a:t>
                      </a:r>
                      <a:endParaRPr lang="pt-PT" sz="2400" i="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068467204"/>
                  </a:ext>
                </a:extLst>
              </a:tr>
              <a:tr h="469783">
                <a:tc>
                  <a:txBody>
                    <a:bodyPr/>
                    <a:lstStyle/>
                    <a:p>
                      <a:r>
                        <a:rPr lang="pt-PT" sz="2400" dirty="0" err="1">
                          <a:latin typeface="Arial" panose="020B0604020202020204" pitchFamily="34" charset="0"/>
                          <a:cs typeface="Arial" panose="020B0604020202020204" pitchFamily="34" charset="0"/>
                        </a:rPr>
                        <a:t>Astralis</a:t>
                      </a:r>
                      <a:endParaRPr lang="pt-PT"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2400" b="0" i="0" kern="1200" dirty="0" err="1">
                          <a:solidFill>
                            <a:schemeClr val="tx1"/>
                          </a:solidFill>
                          <a:effectLst/>
                          <a:latin typeface="Arial" panose="020B0604020202020204" pitchFamily="34" charset="0"/>
                          <a:ea typeface="+mn-ea"/>
                          <a:cs typeface="Arial" panose="020B0604020202020204" pitchFamily="34" charset="0"/>
                        </a:rPr>
                        <a:t>Sep</a:t>
                      </a:r>
                      <a:r>
                        <a:rPr lang="pt-PT" sz="2400" b="0" i="0" kern="1200" dirty="0">
                          <a:solidFill>
                            <a:schemeClr val="tx1"/>
                          </a:solidFill>
                          <a:effectLst/>
                          <a:latin typeface="Arial" panose="020B0604020202020204" pitchFamily="34" charset="0"/>
                          <a:ea typeface="+mn-ea"/>
                          <a:cs typeface="Arial" panose="020B0604020202020204" pitchFamily="34" charset="0"/>
                        </a:rPr>
                        <a:t> 2020</a:t>
                      </a:r>
                      <a:endParaRPr lang="pt-PT" sz="2400" i="0" dirty="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pPr algn="ctr"/>
                      <a:r>
                        <a:rPr lang="pt-PT" sz="2400" i="0" dirty="0" err="1">
                          <a:latin typeface="Arial" panose="020B0604020202020204" pitchFamily="34" charset="0"/>
                          <a:cs typeface="Arial" panose="020B0604020202020204" pitchFamily="34" charset="0"/>
                        </a:rPr>
                        <a:t>Present</a:t>
                      </a:r>
                      <a:endParaRPr lang="pt-PT" sz="2400" i="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053675889"/>
                  </a:ext>
                </a:extLst>
              </a:tr>
            </a:tbl>
          </a:graphicData>
        </a:graphic>
      </p:graphicFrame>
      <p:pic>
        <p:nvPicPr>
          <p:cNvPr id="27" name="Picture 14">
            <a:extLst>
              <a:ext uri="{FF2B5EF4-FFF2-40B4-BE49-F238E27FC236}">
                <a16:creationId xmlns:a16="http://schemas.microsoft.com/office/drawing/2014/main" id="{D45A56DF-A565-4CE5-BBE9-19E9CA419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264" y="172905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Origen - 2016 EU LCS Spring Split - eSports365">
            <a:extLst>
              <a:ext uri="{FF2B5EF4-FFF2-40B4-BE49-F238E27FC236}">
                <a16:creationId xmlns:a16="http://schemas.microsoft.com/office/drawing/2014/main" id="{AF9027AF-B79D-4D3E-925E-220400940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1456" y="2244083"/>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9" name="CaixaDeTexto 28">
            <a:extLst>
              <a:ext uri="{FF2B5EF4-FFF2-40B4-BE49-F238E27FC236}">
                <a16:creationId xmlns:a16="http://schemas.microsoft.com/office/drawing/2014/main" id="{D08DD675-C7FB-4EE1-9BD7-AEED571A3780}"/>
              </a:ext>
            </a:extLst>
          </p:cNvPr>
          <p:cNvSpPr txBox="1"/>
          <p:nvPr/>
        </p:nvSpPr>
        <p:spPr>
          <a:xfrm>
            <a:off x="4811296" y="1024487"/>
            <a:ext cx="2560320" cy="646331"/>
          </a:xfrm>
          <a:prstGeom prst="rect">
            <a:avLst/>
          </a:prstGeom>
          <a:noFill/>
        </p:spPr>
        <p:txBody>
          <a:bodyPr wrap="square" rtlCol="0">
            <a:spAutoFit/>
          </a:bodyPr>
          <a:lstStyle/>
          <a:p>
            <a:r>
              <a:rPr lang="pt-PT" sz="3600" dirty="0" err="1"/>
              <a:t>Past</a:t>
            </a:r>
            <a:r>
              <a:rPr lang="pt-PT" sz="3600" dirty="0"/>
              <a:t> teams</a:t>
            </a:r>
          </a:p>
        </p:txBody>
      </p:sp>
      <p:pic>
        <p:nvPicPr>
          <p:cNvPr id="30" name="Picture 14">
            <a:extLst>
              <a:ext uri="{FF2B5EF4-FFF2-40B4-BE49-F238E27FC236}">
                <a16:creationId xmlns:a16="http://schemas.microsoft.com/office/drawing/2014/main" id="{49D96742-D684-49C9-ABE0-CFB731233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264" y="2712941"/>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31" name="CaixaDeTexto 30">
            <a:extLst>
              <a:ext uri="{FF2B5EF4-FFF2-40B4-BE49-F238E27FC236}">
                <a16:creationId xmlns:a16="http://schemas.microsoft.com/office/drawing/2014/main" id="{54454AA9-534A-47D6-8B70-BBAF9C88BB05}"/>
              </a:ext>
            </a:extLst>
          </p:cNvPr>
          <p:cNvSpPr txBox="1"/>
          <p:nvPr/>
        </p:nvSpPr>
        <p:spPr>
          <a:xfrm>
            <a:off x="4811296" y="3429000"/>
            <a:ext cx="6222464" cy="2585323"/>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Enrique Cedeño Martinez (born 24 April 1992), better known by his in-game name </a:t>
            </a:r>
            <a:r>
              <a:rPr lang="en-US" dirty="0" err="1">
                <a:solidFill>
                  <a:srgbClr val="FF5117"/>
                </a:solidFill>
                <a:latin typeface="Arial" panose="020B0604020202020204" pitchFamily="34" charset="0"/>
                <a:cs typeface="Arial" panose="020B0604020202020204" pitchFamily="34" charset="0"/>
              </a:rPr>
              <a:t>xPeke</a:t>
            </a:r>
            <a:r>
              <a:rPr lang="en-US" dirty="0">
                <a:latin typeface="Arial" panose="020B0604020202020204" pitchFamily="34" charset="0"/>
                <a:cs typeface="Arial" panose="020B0604020202020204" pitchFamily="34" charset="0"/>
              </a:rPr>
              <a:t>, is a retired professional League of Legends player. He was the founder and owner of </a:t>
            </a:r>
            <a:r>
              <a:rPr lang="en-US" dirty="0">
                <a:solidFill>
                  <a:srgbClr val="FF5117"/>
                </a:solidFill>
                <a:latin typeface="Arial" panose="020B0604020202020204" pitchFamily="34" charset="0"/>
                <a:cs typeface="Arial" panose="020B0604020202020204" pitchFamily="34" charset="0"/>
              </a:rPr>
              <a:t>Origen</a:t>
            </a:r>
            <a:r>
              <a:rPr lang="en-US" dirty="0">
                <a:latin typeface="Arial" panose="020B0604020202020204" pitchFamily="34" charset="0"/>
                <a:cs typeface="Arial" panose="020B0604020202020204" pitchFamily="34" charset="0"/>
              </a:rPr>
              <a:t>, which competed in the LEC, the top level of professional League of Legends in Europe. He is currently a shareholder for </a:t>
            </a:r>
            <a:r>
              <a:rPr lang="en-US" dirty="0" err="1">
                <a:solidFill>
                  <a:srgbClr val="FF5117"/>
                </a:solidFill>
                <a:latin typeface="Arial" panose="020B0604020202020204" pitchFamily="34" charset="0"/>
                <a:cs typeface="Arial" panose="020B0604020202020204" pitchFamily="34" charset="0"/>
              </a:rPr>
              <a:t>Astralis</a:t>
            </a:r>
            <a:r>
              <a:rPr lang="en-US" dirty="0">
                <a:latin typeface="Arial" panose="020B0604020202020204" pitchFamily="34" charset="0"/>
                <a:cs typeface="Arial" panose="020B0604020202020204" pitchFamily="34" charset="0"/>
              </a:rPr>
              <a:t>. Martinez is best known for his spell with </a:t>
            </a:r>
            <a:r>
              <a:rPr lang="en-US" dirty="0" err="1">
                <a:solidFill>
                  <a:srgbClr val="FF5117"/>
                </a:solidFill>
                <a:latin typeface="Arial" panose="020B0604020202020204" pitchFamily="34" charset="0"/>
                <a:cs typeface="Arial" panose="020B0604020202020204" pitchFamily="34" charset="0"/>
              </a:rPr>
              <a:t>Fnatic</a:t>
            </a:r>
            <a:r>
              <a:rPr lang="en-US" dirty="0">
                <a:latin typeface="Arial" panose="020B0604020202020204" pitchFamily="34" charset="0"/>
                <a:cs typeface="Arial" panose="020B0604020202020204" pitchFamily="34" charset="0"/>
              </a:rPr>
              <a:t>, with whom he has won three League of Legends Championship Series Europe titles and the Season 1 World Championship.</a:t>
            </a:r>
            <a:endParaRPr lang="pt-PT" dirty="0">
              <a:latin typeface="Arial" panose="020B0604020202020204" pitchFamily="34" charset="0"/>
              <a:cs typeface="Arial" panose="020B0604020202020204" pitchFamily="34" charset="0"/>
            </a:endParaRPr>
          </a:p>
        </p:txBody>
      </p:sp>
      <p:cxnSp>
        <p:nvCxnSpPr>
          <p:cNvPr id="4" name="Conexão reta unidirecional 3">
            <a:extLst>
              <a:ext uri="{FF2B5EF4-FFF2-40B4-BE49-F238E27FC236}">
                <a16:creationId xmlns:a16="http://schemas.microsoft.com/office/drawing/2014/main" id="{29AED3BA-3EDF-49DF-816D-7AFA35D947D5}"/>
              </a:ext>
            </a:extLst>
          </p:cNvPr>
          <p:cNvCxnSpPr>
            <a:cxnSpLocks/>
          </p:cNvCxnSpPr>
          <p:nvPr/>
        </p:nvCxnSpPr>
        <p:spPr>
          <a:xfrm>
            <a:off x="115747" y="1024487"/>
            <a:ext cx="45372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Conexão reta unidirecional 5">
            <a:extLst>
              <a:ext uri="{FF2B5EF4-FFF2-40B4-BE49-F238E27FC236}">
                <a16:creationId xmlns:a16="http://schemas.microsoft.com/office/drawing/2014/main" id="{3548D37B-08D9-47B8-A8D6-2D43A316345D}"/>
              </a:ext>
            </a:extLst>
          </p:cNvPr>
          <p:cNvCxnSpPr>
            <a:cxnSpLocks/>
          </p:cNvCxnSpPr>
          <p:nvPr/>
        </p:nvCxnSpPr>
        <p:spPr>
          <a:xfrm>
            <a:off x="5752618" y="939565"/>
            <a:ext cx="0" cy="2989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Conexão reta unidirecional 7">
            <a:extLst>
              <a:ext uri="{FF2B5EF4-FFF2-40B4-BE49-F238E27FC236}">
                <a16:creationId xmlns:a16="http://schemas.microsoft.com/office/drawing/2014/main" id="{4EAE288B-8C1C-421B-B21D-37A9B91DCF8B}"/>
              </a:ext>
            </a:extLst>
          </p:cNvPr>
          <p:cNvCxnSpPr/>
          <p:nvPr/>
        </p:nvCxnSpPr>
        <p:spPr>
          <a:xfrm>
            <a:off x="10359342" y="1729053"/>
            <a:ext cx="0" cy="36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68FD2AAE-E195-490F-85CC-684704304BE0}"/>
              </a:ext>
            </a:extLst>
          </p:cNvPr>
          <p:cNvCxnSpPr/>
          <p:nvPr/>
        </p:nvCxnSpPr>
        <p:spPr>
          <a:xfrm>
            <a:off x="8681013" y="1670818"/>
            <a:ext cx="167832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2E277D15-CDC6-4EB7-878E-356702B5C894}"/>
              </a:ext>
            </a:extLst>
          </p:cNvPr>
          <p:cNvSpPr txBox="1"/>
          <p:nvPr/>
        </p:nvSpPr>
        <p:spPr>
          <a:xfrm>
            <a:off x="3475676" y="1024487"/>
            <a:ext cx="1095822" cy="369332"/>
          </a:xfrm>
          <a:prstGeom prst="rect">
            <a:avLst/>
          </a:prstGeom>
          <a:noFill/>
        </p:spPr>
        <p:txBody>
          <a:bodyPr wrap="square" rtlCol="0">
            <a:spAutoFit/>
          </a:bodyPr>
          <a:lstStyle/>
          <a:p>
            <a:r>
              <a:rPr lang="pt-PT" dirty="0"/>
              <a:t>450 </a:t>
            </a:r>
            <a:r>
              <a:rPr lang="pt-PT" dirty="0" err="1"/>
              <a:t>px</a:t>
            </a:r>
            <a:endParaRPr lang="pt-PT" dirty="0"/>
          </a:p>
        </p:txBody>
      </p:sp>
      <p:sp>
        <p:nvSpPr>
          <p:cNvPr id="18" name="CaixaDeTexto 17">
            <a:extLst>
              <a:ext uri="{FF2B5EF4-FFF2-40B4-BE49-F238E27FC236}">
                <a16:creationId xmlns:a16="http://schemas.microsoft.com/office/drawing/2014/main" id="{1A055E05-23FF-4875-BE31-CC7FDB4F5E17}"/>
              </a:ext>
            </a:extLst>
          </p:cNvPr>
          <p:cNvSpPr txBox="1"/>
          <p:nvPr/>
        </p:nvSpPr>
        <p:spPr>
          <a:xfrm>
            <a:off x="10590835" y="1729053"/>
            <a:ext cx="833378" cy="369332"/>
          </a:xfrm>
          <a:prstGeom prst="rect">
            <a:avLst/>
          </a:prstGeom>
          <a:noFill/>
        </p:spPr>
        <p:txBody>
          <a:bodyPr wrap="square" rtlCol="0">
            <a:spAutoFit/>
          </a:bodyPr>
          <a:lstStyle/>
          <a:p>
            <a:r>
              <a:rPr lang="pt-PT" dirty="0"/>
              <a:t>100 </a:t>
            </a:r>
            <a:r>
              <a:rPr lang="pt-PT" dirty="0" err="1"/>
              <a:t>px</a:t>
            </a:r>
            <a:endParaRPr lang="pt-PT" dirty="0"/>
          </a:p>
        </p:txBody>
      </p:sp>
      <p:sp>
        <p:nvSpPr>
          <p:cNvPr id="19" name="CaixaDeTexto 18">
            <a:extLst>
              <a:ext uri="{FF2B5EF4-FFF2-40B4-BE49-F238E27FC236}">
                <a16:creationId xmlns:a16="http://schemas.microsoft.com/office/drawing/2014/main" id="{70EA63F3-77EA-4EE4-A3CC-F3AD2CBEED75}"/>
              </a:ext>
            </a:extLst>
          </p:cNvPr>
          <p:cNvSpPr txBox="1"/>
          <p:nvPr/>
        </p:nvSpPr>
        <p:spPr>
          <a:xfrm>
            <a:off x="8866208" y="1153781"/>
            <a:ext cx="1111169" cy="369332"/>
          </a:xfrm>
          <a:prstGeom prst="rect">
            <a:avLst/>
          </a:prstGeom>
          <a:noFill/>
        </p:spPr>
        <p:txBody>
          <a:bodyPr wrap="square" rtlCol="0">
            <a:spAutoFit/>
          </a:bodyPr>
          <a:lstStyle/>
          <a:p>
            <a:r>
              <a:rPr lang="pt-PT" dirty="0"/>
              <a:t>250 </a:t>
            </a:r>
            <a:r>
              <a:rPr lang="pt-PT" dirty="0" err="1"/>
              <a:t>px</a:t>
            </a:r>
            <a:endParaRPr lang="pt-PT" dirty="0"/>
          </a:p>
        </p:txBody>
      </p:sp>
    </p:spTree>
    <p:extLst>
      <p:ext uri="{BB962C8B-B14F-4D97-AF65-F5344CB8AC3E}">
        <p14:creationId xmlns:p14="http://schemas.microsoft.com/office/powerpoint/2010/main" val="1712233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F881C470-E036-4BC0-A336-8C72E9BD3C9C}"/>
              </a:ext>
            </a:extLst>
          </p:cNvPr>
          <p:cNvGraphicFramePr>
            <a:graphicFrameLocks noGrp="1"/>
          </p:cNvGraphicFramePr>
          <p:nvPr>
            <p:extLst>
              <p:ext uri="{D42A27DB-BD31-4B8C-83A1-F6EECF244321}">
                <p14:modId xmlns:p14="http://schemas.microsoft.com/office/powerpoint/2010/main" val="3812314259"/>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81EF925B-1EA3-4827-8BA5-6A859610CE6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6" name="Imagem 5">
            <a:extLst>
              <a:ext uri="{FF2B5EF4-FFF2-40B4-BE49-F238E27FC236}">
                <a16:creationId xmlns:a16="http://schemas.microsoft.com/office/drawing/2014/main" id="{8C965F71-51D6-49ED-992E-C88A6E205DF2}"/>
              </a:ext>
            </a:extLst>
          </p:cNvPr>
          <p:cNvPicPr>
            <a:picLocks noChangeAspect="1"/>
          </p:cNvPicPr>
          <p:nvPr/>
        </p:nvPicPr>
        <p:blipFill>
          <a:blip r:embed="rId3">
            <a:clrChange>
              <a:clrFrom>
                <a:srgbClr val="F9F9F9"/>
              </a:clrFrom>
              <a:clrTo>
                <a:srgbClr val="F9F9F9">
                  <a:alpha val="0"/>
                </a:srgbClr>
              </a:clrTo>
            </a:clrChange>
          </a:blip>
          <a:stretch>
            <a:fillRect/>
          </a:stretch>
        </p:blipFill>
        <p:spPr>
          <a:xfrm>
            <a:off x="1" y="939565"/>
            <a:ext cx="12192000" cy="6312813"/>
          </a:xfrm>
          <a:prstGeom prst="rect">
            <a:avLst/>
          </a:prstGeom>
        </p:spPr>
      </p:pic>
    </p:spTree>
    <p:extLst>
      <p:ext uri="{BB962C8B-B14F-4D97-AF65-F5344CB8AC3E}">
        <p14:creationId xmlns:p14="http://schemas.microsoft.com/office/powerpoint/2010/main" val="751679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3" name="Tabela 4">
            <a:extLst>
              <a:ext uri="{FF2B5EF4-FFF2-40B4-BE49-F238E27FC236}">
                <a16:creationId xmlns:a16="http://schemas.microsoft.com/office/drawing/2014/main" id="{BF14F70B-9C26-4669-AB77-0B0AB88F06E0}"/>
              </a:ext>
            </a:extLst>
          </p:cNvPr>
          <p:cNvGraphicFramePr>
            <a:graphicFrameLocks noGrp="1"/>
          </p:cNvGraphicFramePr>
          <p:nvPr>
            <p:extLst>
              <p:ext uri="{D42A27DB-BD31-4B8C-83A1-F6EECF244321}">
                <p14:modId xmlns:p14="http://schemas.microsoft.com/office/powerpoint/2010/main" val="2684004677"/>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4" name="Imagem 3">
            <a:extLst>
              <a:ext uri="{FF2B5EF4-FFF2-40B4-BE49-F238E27FC236}">
                <a16:creationId xmlns:a16="http://schemas.microsoft.com/office/drawing/2014/main" id="{44997877-8DDE-4CB5-8DBB-7E76D214C69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16386" name="Picture 2">
            <a:extLst>
              <a:ext uri="{FF2B5EF4-FFF2-40B4-BE49-F238E27FC236}">
                <a16:creationId xmlns:a16="http://schemas.microsoft.com/office/drawing/2014/main" id="{24C07FA6-295B-4D30-9D90-B2C76E3DE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99" y="1153781"/>
            <a:ext cx="5042961" cy="260027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9BCA7455-B991-404E-BE26-F479CE427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01" y="1091036"/>
            <a:ext cx="5042960" cy="266302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YellowStar, Reignover, and Huni leave Fnatic | Dot Esports">
            <a:extLst>
              <a:ext uri="{FF2B5EF4-FFF2-40B4-BE49-F238E27FC236}">
                <a16:creationId xmlns:a16="http://schemas.microsoft.com/office/drawing/2014/main" id="{9FF9975A-85E0-4ED7-BC87-2303A638C8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400" y="4010530"/>
            <a:ext cx="5042961" cy="260027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Alliance - Leaguepedia | League of Legends Esports Wiki">
            <a:extLst>
              <a:ext uri="{FF2B5EF4-FFF2-40B4-BE49-F238E27FC236}">
                <a16:creationId xmlns:a16="http://schemas.microsoft.com/office/drawing/2014/main" id="{DFD5555C-8928-422C-9CE4-94DBB73F15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000" y="4010530"/>
            <a:ext cx="5042961" cy="260027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xão reta unidirecional 6">
            <a:extLst>
              <a:ext uri="{FF2B5EF4-FFF2-40B4-BE49-F238E27FC236}">
                <a16:creationId xmlns:a16="http://schemas.microsoft.com/office/drawing/2014/main" id="{515CBC0F-6A32-4252-8FF6-3CC98C712026}"/>
              </a:ext>
            </a:extLst>
          </p:cNvPr>
          <p:cNvCxnSpPr/>
          <p:nvPr/>
        </p:nvCxnSpPr>
        <p:spPr>
          <a:xfrm flipH="1">
            <a:off x="692399" y="1091036"/>
            <a:ext cx="504296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exão reta unidirecional 8">
            <a:extLst>
              <a:ext uri="{FF2B5EF4-FFF2-40B4-BE49-F238E27FC236}">
                <a16:creationId xmlns:a16="http://schemas.microsoft.com/office/drawing/2014/main" id="{93370CBF-B342-4860-A008-910F2B8253E7}"/>
              </a:ext>
            </a:extLst>
          </p:cNvPr>
          <p:cNvCxnSpPr/>
          <p:nvPr/>
        </p:nvCxnSpPr>
        <p:spPr>
          <a:xfrm flipV="1">
            <a:off x="7025833" y="939565"/>
            <a:ext cx="0" cy="1514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exão reta unidirecional 10">
            <a:extLst>
              <a:ext uri="{FF2B5EF4-FFF2-40B4-BE49-F238E27FC236}">
                <a16:creationId xmlns:a16="http://schemas.microsoft.com/office/drawing/2014/main" id="{EDB17164-659B-4913-BFE0-BE0BDE436B7D}"/>
              </a:ext>
            </a:extLst>
          </p:cNvPr>
          <p:cNvCxnSpPr/>
          <p:nvPr/>
        </p:nvCxnSpPr>
        <p:spPr>
          <a:xfrm>
            <a:off x="4433104" y="3754058"/>
            <a:ext cx="0" cy="2564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600CF815-8BB3-4382-9F4B-C75B3FB9FAE7}"/>
              </a:ext>
            </a:extLst>
          </p:cNvPr>
          <p:cNvCxnSpPr/>
          <p:nvPr/>
        </p:nvCxnSpPr>
        <p:spPr>
          <a:xfrm>
            <a:off x="2882096" y="6610808"/>
            <a:ext cx="0" cy="2471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C5DF9713-F403-48B5-88D3-B8E0395B87E4}"/>
              </a:ext>
            </a:extLst>
          </p:cNvPr>
          <p:cNvSpPr txBox="1"/>
          <p:nvPr/>
        </p:nvSpPr>
        <p:spPr>
          <a:xfrm>
            <a:off x="3213879" y="6549738"/>
            <a:ext cx="891244" cy="369332"/>
          </a:xfrm>
          <a:prstGeom prst="rect">
            <a:avLst/>
          </a:prstGeom>
          <a:noFill/>
        </p:spPr>
        <p:txBody>
          <a:bodyPr wrap="square" rtlCol="0">
            <a:spAutoFit/>
          </a:bodyPr>
          <a:lstStyle/>
          <a:p>
            <a:r>
              <a:rPr lang="pt-PT" dirty="0"/>
              <a:t>100 </a:t>
            </a:r>
            <a:r>
              <a:rPr lang="pt-PT" dirty="0" err="1"/>
              <a:t>px</a:t>
            </a:r>
            <a:endParaRPr lang="pt-PT" dirty="0"/>
          </a:p>
        </p:txBody>
      </p:sp>
      <p:sp>
        <p:nvSpPr>
          <p:cNvPr id="19" name="CaixaDeTexto 18">
            <a:extLst>
              <a:ext uri="{FF2B5EF4-FFF2-40B4-BE49-F238E27FC236}">
                <a16:creationId xmlns:a16="http://schemas.microsoft.com/office/drawing/2014/main" id="{7B3ECF7F-0024-4E27-9183-18BE5F5D664D}"/>
              </a:ext>
            </a:extLst>
          </p:cNvPr>
          <p:cNvSpPr txBox="1"/>
          <p:nvPr/>
        </p:nvSpPr>
        <p:spPr>
          <a:xfrm>
            <a:off x="4553308" y="3692988"/>
            <a:ext cx="891244" cy="369332"/>
          </a:xfrm>
          <a:prstGeom prst="rect">
            <a:avLst/>
          </a:prstGeom>
          <a:noFill/>
        </p:spPr>
        <p:txBody>
          <a:bodyPr wrap="square" rtlCol="0">
            <a:spAutoFit/>
          </a:bodyPr>
          <a:lstStyle/>
          <a:p>
            <a:r>
              <a:rPr lang="pt-PT" dirty="0"/>
              <a:t>100 </a:t>
            </a:r>
            <a:r>
              <a:rPr lang="pt-PT" dirty="0" err="1"/>
              <a:t>px</a:t>
            </a:r>
            <a:endParaRPr lang="pt-PT" dirty="0"/>
          </a:p>
        </p:txBody>
      </p:sp>
      <p:cxnSp>
        <p:nvCxnSpPr>
          <p:cNvPr id="16" name="Conexão reta unidirecional 15">
            <a:extLst>
              <a:ext uri="{FF2B5EF4-FFF2-40B4-BE49-F238E27FC236}">
                <a16:creationId xmlns:a16="http://schemas.microsoft.com/office/drawing/2014/main" id="{73FAC485-D16B-4847-A0B8-94CE5C1767C1}"/>
              </a:ext>
            </a:extLst>
          </p:cNvPr>
          <p:cNvCxnSpPr/>
          <p:nvPr/>
        </p:nvCxnSpPr>
        <p:spPr>
          <a:xfrm>
            <a:off x="5809874" y="1990846"/>
            <a:ext cx="57225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exão reta unidirecional 17">
            <a:extLst>
              <a:ext uri="{FF2B5EF4-FFF2-40B4-BE49-F238E27FC236}">
                <a16:creationId xmlns:a16="http://schemas.microsoft.com/office/drawing/2014/main" id="{39D7A027-C03A-4D63-8A6C-C2BD3BA2278D}"/>
              </a:ext>
            </a:extLst>
          </p:cNvPr>
          <p:cNvCxnSpPr/>
          <p:nvPr/>
        </p:nvCxnSpPr>
        <p:spPr>
          <a:xfrm flipH="1">
            <a:off x="127322" y="4340506"/>
            <a:ext cx="4166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FC86AFA2-3BB6-4556-9716-5701C19E71F2}"/>
              </a:ext>
            </a:extLst>
          </p:cNvPr>
          <p:cNvSpPr txBox="1"/>
          <p:nvPr/>
        </p:nvSpPr>
        <p:spPr>
          <a:xfrm>
            <a:off x="4998930" y="701570"/>
            <a:ext cx="1215948" cy="646331"/>
          </a:xfrm>
          <a:prstGeom prst="rect">
            <a:avLst/>
          </a:prstGeom>
          <a:noFill/>
        </p:spPr>
        <p:txBody>
          <a:bodyPr wrap="square" rtlCol="0">
            <a:spAutoFit/>
          </a:bodyPr>
          <a:lstStyle/>
          <a:p>
            <a:r>
              <a:rPr lang="pt-PT" dirty="0"/>
              <a:t>450 </a:t>
            </a:r>
            <a:r>
              <a:rPr lang="pt-PT" dirty="0" err="1"/>
              <a:t>px</a:t>
            </a:r>
            <a:endParaRPr lang="pt-PT" dirty="0"/>
          </a:p>
          <a:p>
            <a:r>
              <a:rPr lang="pt-PT" dirty="0"/>
              <a:t>auto</a:t>
            </a:r>
          </a:p>
        </p:txBody>
      </p:sp>
      <p:sp>
        <p:nvSpPr>
          <p:cNvPr id="21" name="CaixaDeTexto 20">
            <a:extLst>
              <a:ext uri="{FF2B5EF4-FFF2-40B4-BE49-F238E27FC236}">
                <a16:creationId xmlns:a16="http://schemas.microsoft.com/office/drawing/2014/main" id="{0BF680E1-C2DF-4A08-BA76-12B8BA8E2343}"/>
              </a:ext>
            </a:extLst>
          </p:cNvPr>
          <p:cNvSpPr txBox="1"/>
          <p:nvPr/>
        </p:nvSpPr>
        <p:spPr>
          <a:xfrm>
            <a:off x="66078" y="3865602"/>
            <a:ext cx="1365807" cy="369332"/>
          </a:xfrm>
          <a:prstGeom prst="rect">
            <a:avLst/>
          </a:prstGeom>
          <a:noFill/>
        </p:spPr>
        <p:txBody>
          <a:bodyPr wrap="square" rtlCol="0">
            <a:spAutoFit/>
          </a:bodyPr>
          <a:lstStyle/>
          <a:p>
            <a:r>
              <a:rPr lang="pt-PT" dirty="0"/>
              <a:t>200 </a:t>
            </a:r>
            <a:r>
              <a:rPr lang="pt-PT" dirty="0" err="1"/>
              <a:t>px</a:t>
            </a:r>
            <a:endParaRPr lang="pt-PT" dirty="0"/>
          </a:p>
        </p:txBody>
      </p:sp>
      <p:sp>
        <p:nvSpPr>
          <p:cNvPr id="26" name="CaixaDeTexto 25">
            <a:extLst>
              <a:ext uri="{FF2B5EF4-FFF2-40B4-BE49-F238E27FC236}">
                <a16:creationId xmlns:a16="http://schemas.microsoft.com/office/drawing/2014/main" id="{04AD7E07-6E1C-484E-A265-909C1C5D4A9F}"/>
              </a:ext>
            </a:extLst>
          </p:cNvPr>
          <p:cNvSpPr txBox="1"/>
          <p:nvPr/>
        </p:nvSpPr>
        <p:spPr>
          <a:xfrm>
            <a:off x="5756641" y="2062653"/>
            <a:ext cx="1365807" cy="369332"/>
          </a:xfrm>
          <a:prstGeom prst="rect">
            <a:avLst/>
          </a:prstGeom>
          <a:noFill/>
        </p:spPr>
        <p:txBody>
          <a:bodyPr wrap="square" rtlCol="0">
            <a:spAutoFit/>
          </a:bodyPr>
          <a:lstStyle/>
          <a:p>
            <a:r>
              <a:rPr lang="pt-PT" dirty="0"/>
              <a:t>200 </a:t>
            </a:r>
            <a:r>
              <a:rPr lang="pt-PT" dirty="0" err="1"/>
              <a:t>px</a:t>
            </a:r>
            <a:endParaRPr lang="pt-PT" dirty="0"/>
          </a:p>
        </p:txBody>
      </p:sp>
      <p:sp>
        <p:nvSpPr>
          <p:cNvPr id="27" name="CaixaDeTexto 26">
            <a:extLst>
              <a:ext uri="{FF2B5EF4-FFF2-40B4-BE49-F238E27FC236}">
                <a16:creationId xmlns:a16="http://schemas.microsoft.com/office/drawing/2014/main" id="{D2D87358-A628-46AF-8473-98A582BBFB64}"/>
              </a:ext>
            </a:extLst>
          </p:cNvPr>
          <p:cNvSpPr txBox="1"/>
          <p:nvPr/>
        </p:nvSpPr>
        <p:spPr>
          <a:xfrm>
            <a:off x="7279572" y="823861"/>
            <a:ext cx="891244" cy="369332"/>
          </a:xfrm>
          <a:prstGeom prst="rect">
            <a:avLst/>
          </a:prstGeom>
          <a:noFill/>
        </p:spPr>
        <p:txBody>
          <a:bodyPr wrap="square" rtlCol="0">
            <a:spAutoFit/>
          </a:bodyPr>
          <a:lstStyle/>
          <a:p>
            <a:r>
              <a:rPr lang="pt-PT" dirty="0"/>
              <a:t>100 </a:t>
            </a:r>
            <a:r>
              <a:rPr lang="pt-PT" dirty="0" err="1"/>
              <a:t>px</a:t>
            </a:r>
            <a:endParaRPr lang="pt-PT" dirty="0"/>
          </a:p>
        </p:txBody>
      </p:sp>
    </p:spTree>
    <p:extLst>
      <p:ext uri="{BB962C8B-B14F-4D97-AF65-F5344CB8AC3E}">
        <p14:creationId xmlns:p14="http://schemas.microsoft.com/office/powerpoint/2010/main" val="653994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9BF6A47-65F0-4FAB-894B-C2E007C5820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3" name="Picture 2">
            <a:extLst>
              <a:ext uri="{FF2B5EF4-FFF2-40B4-BE49-F238E27FC236}">
                <a16:creationId xmlns:a16="http://schemas.microsoft.com/office/drawing/2014/main" id="{82E69654-EDAC-4805-8325-05D8BC1B8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99" y="1153781"/>
            <a:ext cx="5042961" cy="26002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F49C52A-5803-470F-A5EA-C1D3F4E5C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01" y="1091036"/>
            <a:ext cx="5042960" cy="26630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YellowStar, Reignover, and Huni leave Fnatic | Dot Esports">
            <a:extLst>
              <a:ext uri="{FF2B5EF4-FFF2-40B4-BE49-F238E27FC236}">
                <a16:creationId xmlns:a16="http://schemas.microsoft.com/office/drawing/2014/main" id="{23CEFA96-FF88-46EC-B08D-D7FF4B7FB2D8}"/>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692400" y="4010530"/>
            <a:ext cx="5042961" cy="26002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lliance - Leaguepedia | League of Legends Esports Wiki">
            <a:extLst>
              <a:ext uri="{FF2B5EF4-FFF2-40B4-BE49-F238E27FC236}">
                <a16:creationId xmlns:a16="http://schemas.microsoft.com/office/drawing/2014/main" id="{2F43CB2E-6A83-4FF3-9DEC-1A6CCDC467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000" y="4010530"/>
            <a:ext cx="5042961" cy="26002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a 4">
            <a:extLst>
              <a:ext uri="{FF2B5EF4-FFF2-40B4-BE49-F238E27FC236}">
                <a16:creationId xmlns:a16="http://schemas.microsoft.com/office/drawing/2014/main" id="{F9555FB0-D1A3-4D12-9915-C1132207040D}"/>
              </a:ext>
            </a:extLst>
          </p:cNvPr>
          <p:cNvGraphicFramePr>
            <a:graphicFrameLocks noGrp="1"/>
          </p:cNvGraphicFramePr>
          <p:nvPr>
            <p:extLst>
              <p:ext uri="{D42A27DB-BD31-4B8C-83A1-F6EECF244321}">
                <p14:modId xmlns:p14="http://schemas.microsoft.com/office/powerpoint/2010/main" val="2801427945"/>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8" name="Imagem 7">
            <a:extLst>
              <a:ext uri="{FF2B5EF4-FFF2-40B4-BE49-F238E27FC236}">
                <a16:creationId xmlns:a16="http://schemas.microsoft.com/office/drawing/2014/main" id="{0CB1A752-1B9A-4EA1-B129-B9AC083E29A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
        <p:nvSpPr>
          <p:cNvPr id="9" name="CaixaDeTexto 8">
            <a:extLst>
              <a:ext uri="{FF2B5EF4-FFF2-40B4-BE49-F238E27FC236}">
                <a16:creationId xmlns:a16="http://schemas.microsoft.com/office/drawing/2014/main" id="{9C534876-1F26-4AA0-A0AC-19601F34A72E}"/>
              </a:ext>
            </a:extLst>
          </p:cNvPr>
          <p:cNvSpPr txBox="1"/>
          <p:nvPr/>
        </p:nvSpPr>
        <p:spPr>
          <a:xfrm>
            <a:off x="858431" y="4772060"/>
            <a:ext cx="4710896" cy="1077218"/>
          </a:xfrm>
          <a:prstGeom prst="rect">
            <a:avLst/>
          </a:prstGeom>
          <a:noFill/>
        </p:spPr>
        <p:txBody>
          <a:bodyPr wrap="square" rtlCol="0">
            <a:spAutoFit/>
          </a:bodyPr>
          <a:lstStyle/>
          <a:p>
            <a:pPr algn="ctr"/>
            <a:r>
              <a:rPr lang="pt-PT" sz="3200" dirty="0">
                <a:latin typeface="Arial" panose="020B0604020202020204" pitchFamily="34" charset="0"/>
                <a:cs typeface="Arial" panose="020B0604020202020204" pitchFamily="34" charset="0"/>
              </a:rPr>
              <a:t>2015 </a:t>
            </a:r>
            <a:r>
              <a:rPr lang="pt-PT" sz="3200" dirty="0" err="1">
                <a:latin typeface="Arial" panose="020B0604020202020204" pitchFamily="34" charset="0"/>
                <a:cs typeface="Arial" panose="020B0604020202020204" pitchFamily="34" charset="0"/>
              </a:rPr>
              <a:t>Summer</a:t>
            </a:r>
            <a:r>
              <a:rPr lang="pt-PT" sz="3200" dirty="0">
                <a:latin typeface="Arial" panose="020B0604020202020204" pitchFamily="34" charset="0"/>
                <a:cs typeface="Arial" panose="020B0604020202020204" pitchFamily="34" charset="0"/>
              </a:rPr>
              <a:t> </a:t>
            </a:r>
            <a:r>
              <a:rPr lang="pt-PT" sz="3200" dirty="0" err="1">
                <a:latin typeface="Arial" panose="020B0604020202020204" pitchFamily="34" charset="0"/>
                <a:cs typeface="Arial" panose="020B0604020202020204" pitchFamily="34" charset="0"/>
              </a:rPr>
              <a:t>split</a:t>
            </a:r>
            <a:r>
              <a:rPr lang="pt-PT" sz="3200" dirty="0">
                <a:latin typeface="Arial" panose="020B0604020202020204" pitchFamily="34" charset="0"/>
                <a:cs typeface="Arial" panose="020B0604020202020204" pitchFamily="34" charset="0"/>
              </a:rPr>
              <a:t> </a:t>
            </a:r>
            <a:r>
              <a:rPr lang="pt-PT" sz="3200" dirty="0" err="1">
                <a:latin typeface="Arial" panose="020B0604020202020204" pitchFamily="34" charset="0"/>
                <a:cs typeface="Arial" panose="020B0604020202020204" pitchFamily="34" charset="0"/>
              </a:rPr>
              <a:t>Fnatic</a:t>
            </a:r>
            <a:endParaRPr lang="pt-P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950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32448FF1-FD8A-4C82-A006-525D7FD1227A}"/>
              </a:ext>
            </a:extLst>
          </p:cNvPr>
          <p:cNvGraphicFramePr>
            <a:graphicFrameLocks noGrp="1"/>
          </p:cNvGraphicFramePr>
          <p:nvPr>
            <p:extLst>
              <p:ext uri="{D42A27DB-BD31-4B8C-83A1-F6EECF244321}">
                <p14:modId xmlns:p14="http://schemas.microsoft.com/office/powerpoint/2010/main" val="1411455939"/>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E32426BB-1BD5-4CE9-9F8E-98F26B892D5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20482" name="Picture 2" descr="LoL: G2 Esports | Players, bios, information, records">
            <a:extLst>
              <a:ext uri="{FF2B5EF4-FFF2-40B4-BE49-F238E27FC236}">
                <a16:creationId xmlns:a16="http://schemas.microsoft.com/office/drawing/2014/main" id="{AB57F5EF-6B1F-49A2-B772-E7C5F713B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053" y="3936591"/>
            <a:ext cx="4566388" cy="240633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League of Legends - Spring 2016 Finals Preview | GINX Esports TV">
            <a:extLst>
              <a:ext uri="{FF2B5EF4-FFF2-40B4-BE49-F238E27FC236}">
                <a16:creationId xmlns:a16="http://schemas.microsoft.com/office/drawing/2014/main" id="{F46EC0B8-1D44-41D9-8CE8-B42FD378B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99" y="1153781"/>
            <a:ext cx="5042961" cy="25685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Worlds 2018: Meet the Teams">
            <a:extLst>
              <a:ext uri="{FF2B5EF4-FFF2-40B4-BE49-F238E27FC236}">
                <a16:creationId xmlns:a16="http://schemas.microsoft.com/office/drawing/2014/main" id="{4A9EC616-CF0D-4047-87EE-86F48175D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98" y="3936591"/>
            <a:ext cx="5050981" cy="240633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G2 Esports 2017 LoL roster best lec team">
            <a:extLst>
              <a:ext uri="{FF2B5EF4-FFF2-40B4-BE49-F238E27FC236}">
                <a16:creationId xmlns:a16="http://schemas.microsoft.com/office/drawing/2014/main" id="{091EDCA3-8014-4E22-A86D-FCC39EA168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1052" y="1153781"/>
            <a:ext cx="4566389" cy="256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68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8B4820ED-5F17-48B4-AC09-EF2820498276}"/>
              </a:ext>
            </a:extLst>
          </p:cNvPr>
          <p:cNvSpPr txBox="1"/>
          <p:nvPr/>
        </p:nvSpPr>
        <p:spPr>
          <a:xfrm>
            <a:off x="1138177" y="2875002"/>
            <a:ext cx="11053823" cy="1107996"/>
          </a:xfrm>
          <a:prstGeom prst="rect">
            <a:avLst/>
          </a:prstGeom>
          <a:noFill/>
        </p:spPr>
        <p:txBody>
          <a:bodyPr wrap="square" rtlCol="0">
            <a:spAutoFit/>
          </a:bodyPr>
          <a:lstStyle/>
          <a:p>
            <a:r>
              <a:rPr lang="pt-PT" sz="6600" dirty="0"/>
              <a:t>TEMPLATE LEGENDARY TEAM</a:t>
            </a:r>
          </a:p>
        </p:txBody>
      </p:sp>
    </p:spTree>
    <p:extLst>
      <p:ext uri="{BB962C8B-B14F-4D97-AF65-F5344CB8AC3E}">
        <p14:creationId xmlns:p14="http://schemas.microsoft.com/office/powerpoint/2010/main" val="196982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9C961B5D-0DA1-4FDE-9767-CEA84DF9FECB}"/>
              </a:ext>
            </a:extLst>
          </p:cNvPr>
          <p:cNvGraphicFramePr>
            <a:graphicFrameLocks noGrp="1"/>
          </p:cNvGraphicFramePr>
          <p:nvPr>
            <p:extLst>
              <p:ext uri="{D42A27DB-BD31-4B8C-83A1-F6EECF244321}">
                <p14:modId xmlns:p14="http://schemas.microsoft.com/office/powerpoint/2010/main" val="2830500938"/>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743D7D91-2FEF-4613-906B-9151E3682F7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4" name="Picture 6" descr="YellowStar, Reignover, and Huni leave Fnatic | Dot Esports">
            <a:extLst>
              <a:ext uri="{FF2B5EF4-FFF2-40B4-BE49-F238E27FC236}">
                <a16:creationId xmlns:a16="http://schemas.microsoft.com/office/drawing/2014/main" id="{5090D56B-BEEB-469D-8DE9-A2D3E2D7C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23" y="2318838"/>
            <a:ext cx="4306081" cy="222032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7510E1C3-6243-43A6-BA02-7715862E0C3C}"/>
              </a:ext>
            </a:extLst>
          </p:cNvPr>
          <p:cNvSpPr txBox="1"/>
          <p:nvPr/>
        </p:nvSpPr>
        <p:spPr>
          <a:xfrm>
            <a:off x="4892233" y="1706909"/>
            <a:ext cx="7051367" cy="4247317"/>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This </a:t>
            </a:r>
            <a:r>
              <a:rPr lang="en-US" dirty="0" err="1">
                <a:latin typeface="Arial" panose="020B0604020202020204" pitchFamily="34" charset="0"/>
                <a:cs typeface="Arial" panose="020B0604020202020204" pitchFamily="34" charset="0"/>
              </a:rPr>
              <a:t>Fnatic</a:t>
            </a:r>
            <a:r>
              <a:rPr lang="en-US" dirty="0">
                <a:latin typeface="Arial" panose="020B0604020202020204" pitchFamily="34" charset="0"/>
                <a:cs typeface="Arial" panose="020B0604020202020204" pitchFamily="34" charset="0"/>
              </a:rPr>
              <a:t> team managed to finish the regular season with a perfect, unbeaten 18-0 record - and became the first team to achieve this in League Championship Series history. This meant a 1st place regular season finish for the team and a place in the semifinals of the Summer Playoffs. </a:t>
            </a:r>
            <a:r>
              <a:rPr lang="en-US" dirty="0" err="1">
                <a:latin typeface="Arial" panose="020B0604020202020204" pitchFamily="34" charset="0"/>
                <a:cs typeface="Arial" panose="020B0604020202020204" pitchFamily="34" charset="0"/>
              </a:rPr>
              <a:t>Fnatic</a:t>
            </a:r>
            <a:r>
              <a:rPr lang="en-US" dirty="0">
                <a:latin typeface="Arial" panose="020B0604020202020204" pitchFamily="34" charset="0"/>
                <a:cs typeface="Arial" panose="020B0604020202020204" pitchFamily="34" charset="0"/>
              </a:rPr>
              <a:t> went on to win the playoffs, beating Origen 3-2 in a tight final. This qualified the team for the 2015 World Championship, where they would compete as Europe’s 1st seed.</a:t>
            </a:r>
          </a:p>
          <a:p>
            <a:pPr algn="just"/>
            <a:r>
              <a:rPr lang="en-US" dirty="0">
                <a:latin typeface="Arial" panose="020B0604020202020204" pitchFamily="34" charset="0"/>
                <a:cs typeface="Arial" panose="020B0604020202020204" pitchFamily="34" charset="0"/>
              </a:rPr>
              <a:t>At the 2015 World Championship, </a:t>
            </a:r>
            <a:r>
              <a:rPr lang="en-US" dirty="0" err="1">
                <a:latin typeface="Arial" panose="020B0604020202020204" pitchFamily="34" charset="0"/>
                <a:cs typeface="Arial" panose="020B0604020202020204" pitchFamily="34" charset="0"/>
              </a:rPr>
              <a:t>Fnatic</a:t>
            </a:r>
            <a:r>
              <a:rPr lang="en-US" dirty="0">
                <a:latin typeface="Arial" panose="020B0604020202020204" pitchFamily="34" charset="0"/>
                <a:cs typeface="Arial" panose="020B0604020202020204" pitchFamily="34" charset="0"/>
              </a:rPr>
              <a:t> were seeded into Group B along with </a:t>
            </a:r>
            <a:r>
              <a:rPr lang="en-US" dirty="0" err="1">
                <a:latin typeface="Arial" panose="020B0604020202020204" pitchFamily="34" charset="0"/>
                <a:cs typeface="Arial" panose="020B0604020202020204" pitchFamily="34" charset="0"/>
              </a:rPr>
              <a:t>ahq</a:t>
            </a:r>
            <a:r>
              <a:rPr lang="en-US" dirty="0">
                <a:latin typeface="Arial" panose="020B0604020202020204" pitchFamily="34" charset="0"/>
                <a:cs typeface="Arial" panose="020B0604020202020204" pitchFamily="34" charset="0"/>
              </a:rPr>
              <a:t> e-Sports Club, Invictus Gaming, and Cloud9. They picked up four wins in the group, going unbeaten in the second week of group stage games, meaning they would advance to the knockout stage of the tournament. In the quarterfinals, </a:t>
            </a:r>
            <a:r>
              <a:rPr lang="en-US" dirty="0" err="1">
                <a:latin typeface="Arial" panose="020B0604020202020204" pitchFamily="34" charset="0"/>
                <a:cs typeface="Arial" panose="020B0604020202020204" pitchFamily="34" charset="0"/>
              </a:rPr>
              <a:t>Fnatic</a:t>
            </a:r>
            <a:r>
              <a:rPr lang="en-US" dirty="0">
                <a:latin typeface="Arial" panose="020B0604020202020204" pitchFamily="34" charset="0"/>
                <a:cs typeface="Arial" panose="020B0604020202020204" pitchFamily="34" charset="0"/>
              </a:rPr>
              <a:t> beat </a:t>
            </a:r>
            <a:r>
              <a:rPr lang="en-US" dirty="0" err="1">
                <a:latin typeface="Arial" panose="020B0604020202020204" pitchFamily="34" charset="0"/>
                <a:cs typeface="Arial" panose="020B0604020202020204" pitchFamily="34" charset="0"/>
              </a:rPr>
              <a:t>EDward</a:t>
            </a:r>
            <a:r>
              <a:rPr lang="en-US" dirty="0">
                <a:latin typeface="Arial" panose="020B0604020202020204" pitchFamily="34" charset="0"/>
                <a:cs typeface="Arial" panose="020B0604020202020204" pitchFamily="34" charset="0"/>
              </a:rPr>
              <a:t> Gaming 3-0 before suffering a 3-0 loss to KOO Tigers in the semifinals, putting an end to their campaign.</a:t>
            </a:r>
            <a:endParaRPr lang="pt-PT" dirty="0">
              <a:latin typeface="Arial" panose="020B0604020202020204" pitchFamily="34" charset="0"/>
              <a:cs typeface="Arial" panose="020B0604020202020204" pitchFamily="34" charset="0"/>
            </a:endParaRPr>
          </a:p>
        </p:txBody>
      </p:sp>
      <p:cxnSp>
        <p:nvCxnSpPr>
          <p:cNvPr id="7" name="Conexão reta unidirecional 6">
            <a:extLst>
              <a:ext uri="{FF2B5EF4-FFF2-40B4-BE49-F238E27FC236}">
                <a16:creationId xmlns:a16="http://schemas.microsoft.com/office/drawing/2014/main" id="{9895E1F4-E12E-4C8E-9C43-4292E1AA9368}"/>
              </a:ext>
            </a:extLst>
          </p:cNvPr>
          <p:cNvCxnSpPr/>
          <p:nvPr/>
        </p:nvCxnSpPr>
        <p:spPr>
          <a:xfrm flipH="1">
            <a:off x="0" y="3761772"/>
            <a:ext cx="32942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exão reta unidirecional 8">
            <a:extLst>
              <a:ext uri="{FF2B5EF4-FFF2-40B4-BE49-F238E27FC236}">
                <a16:creationId xmlns:a16="http://schemas.microsoft.com/office/drawing/2014/main" id="{9FE53CCF-1350-48A6-A6D3-B865AEE1C257}"/>
              </a:ext>
            </a:extLst>
          </p:cNvPr>
          <p:cNvCxnSpPr/>
          <p:nvPr/>
        </p:nvCxnSpPr>
        <p:spPr>
          <a:xfrm flipV="1">
            <a:off x="2338086" y="1153781"/>
            <a:ext cx="0" cy="10569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exão reta unidirecional 10">
            <a:extLst>
              <a:ext uri="{FF2B5EF4-FFF2-40B4-BE49-F238E27FC236}">
                <a16:creationId xmlns:a16="http://schemas.microsoft.com/office/drawing/2014/main" id="{A8C0CC41-AA03-477A-83C2-EAF76C65AD9B}"/>
              </a:ext>
            </a:extLst>
          </p:cNvPr>
          <p:cNvCxnSpPr/>
          <p:nvPr/>
        </p:nvCxnSpPr>
        <p:spPr>
          <a:xfrm>
            <a:off x="329423" y="2233914"/>
            <a:ext cx="430608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5BD010AD-58CF-4BFF-BB8D-47FA0FCFD06A}"/>
              </a:ext>
            </a:extLst>
          </p:cNvPr>
          <p:cNvSpPr txBox="1"/>
          <p:nvPr/>
        </p:nvSpPr>
        <p:spPr>
          <a:xfrm>
            <a:off x="0" y="3977754"/>
            <a:ext cx="1296365" cy="646331"/>
          </a:xfrm>
          <a:prstGeom prst="rect">
            <a:avLst/>
          </a:prstGeom>
          <a:noFill/>
        </p:spPr>
        <p:txBody>
          <a:bodyPr wrap="square" rtlCol="0">
            <a:spAutoFit/>
          </a:bodyPr>
          <a:lstStyle/>
          <a:p>
            <a:r>
              <a:rPr lang="pt-PT" dirty="0"/>
              <a:t>100 </a:t>
            </a:r>
            <a:r>
              <a:rPr lang="pt-PT" dirty="0" err="1"/>
              <a:t>px</a:t>
            </a:r>
            <a:endParaRPr lang="pt-PT" dirty="0"/>
          </a:p>
          <a:p>
            <a:endParaRPr lang="pt-PT" dirty="0"/>
          </a:p>
        </p:txBody>
      </p:sp>
      <p:sp>
        <p:nvSpPr>
          <p:cNvPr id="13" name="CaixaDeTexto 12">
            <a:extLst>
              <a:ext uri="{FF2B5EF4-FFF2-40B4-BE49-F238E27FC236}">
                <a16:creationId xmlns:a16="http://schemas.microsoft.com/office/drawing/2014/main" id="{B4623A39-139C-44BE-AB9E-DA5DF5526078}"/>
              </a:ext>
            </a:extLst>
          </p:cNvPr>
          <p:cNvSpPr txBox="1"/>
          <p:nvPr/>
        </p:nvSpPr>
        <p:spPr>
          <a:xfrm>
            <a:off x="3078866" y="1682273"/>
            <a:ext cx="1169043" cy="369332"/>
          </a:xfrm>
          <a:prstGeom prst="rect">
            <a:avLst/>
          </a:prstGeom>
          <a:noFill/>
        </p:spPr>
        <p:txBody>
          <a:bodyPr wrap="square" rtlCol="0">
            <a:spAutoFit/>
          </a:bodyPr>
          <a:lstStyle/>
          <a:p>
            <a:r>
              <a:rPr lang="pt-PT" dirty="0"/>
              <a:t>500 </a:t>
            </a:r>
            <a:r>
              <a:rPr lang="pt-PT" dirty="0" err="1"/>
              <a:t>px</a:t>
            </a:r>
            <a:endParaRPr lang="pt-PT" dirty="0"/>
          </a:p>
        </p:txBody>
      </p:sp>
      <p:sp>
        <p:nvSpPr>
          <p:cNvPr id="14" name="CaixaDeTexto 13">
            <a:extLst>
              <a:ext uri="{FF2B5EF4-FFF2-40B4-BE49-F238E27FC236}">
                <a16:creationId xmlns:a16="http://schemas.microsoft.com/office/drawing/2014/main" id="{137EE085-7FDE-483F-80BA-694D8D084972}"/>
              </a:ext>
            </a:extLst>
          </p:cNvPr>
          <p:cNvSpPr txBox="1"/>
          <p:nvPr/>
        </p:nvSpPr>
        <p:spPr>
          <a:xfrm>
            <a:off x="1551008" y="1400537"/>
            <a:ext cx="883531" cy="369330"/>
          </a:xfrm>
          <a:prstGeom prst="rect">
            <a:avLst/>
          </a:prstGeom>
          <a:noFill/>
        </p:spPr>
        <p:txBody>
          <a:bodyPr wrap="square" rtlCol="0">
            <a:spAutoFit/>
          </a:bodyPr>
          <a:lstStyle/>
          <a:p>
            <a:r>
              <a:rPr lang="pt-PT" dirty="0"/>
              <a:t>300 </a:t>
            </a:r>
            <a:r>
              <a:rPr lang="pt-PT" dirty="0" err="1"/>
              <a:t>px</a:t>
            </a:r>
            <a:endParaRPr lang="pt-PT" dirty="0"/>
          </a:p>
        </p:txBody>
      </p:sp>
    </p:spTree>
    <p:extLst>
      <p:ext uri="{BB962C8B-B14F-4D97-AF65-F5344CB8AC3E}">
        <p14:creationId xmlns:p14="http://schemas.microsoft.com/office/powerpoint/2010/main" val="2558779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6D5B83C2-5034-493B-A152-0536BED0E995}"/>
              </a:ext>
            </a:extLst>
          </p:cNvPr>
          <p:cNvGraphicFramePr>
            <a:graphicFrameLocks noGrp="1"/>
          </p:cNvGraphicFramePr>
          <p:nvPr>
            <p:extLst>
              <p:ext uri="{D42A27DB-BD31-4B8C-83A1-F6EECF244321}">
                <p14:modId xmlns:p14="http://schemas.microsoft.com/office/powerpoint/2010/main" val="3037308152"/>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Legendary</a:t>
                      </a:r>
                      <a:r>
                        <a:rPr lang="pt-PT" dirty="0">
                          <a:solidFill>
                            <a:srgbClr val="00E5BF"/>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35BCBA42-406C-4356-81A7-8C4A59720C5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graphicFrame>
        <p:nvGraphicFramePr>
          <p:cNvPr id="4" name="Tabela 4">
            <a:extLst>
              <a:ext uri="{FF2B5EF4-FFF2-40B4-BE49-F238E27FC236}">
                <a16:creationId xmlns:a16="http://schemas.microsoft.com/office/drawing/2014/main" id="{3405A41B-C0E0-4404-BC58-8E9D3AB1C8BB}"/>
              </a:ext>
            </a:extLst>
          </p:cNvPr>
          <p:cNvGraphicFramePr>
            <a:graphicFrameLocks noGrp="1"/>
          </p:cNvGraphicFramePr>
          <p:nvPr>
            <p:extLst>
              <p:ext uri="{D42A27DB-BD31-4B8C-83A1-F6EECF244321}">
                <p14:modId xmlns:p14="http://schemas.microsoft.com/office/powerpoint/2010/main" val="2842430215"/>
              </p:ext>
            </p:extLst>
          </p:nvPr>
        </p:nvGraphicFramePr>
        <p:xfrm>
          <a:off x="655897" y="1929284"/>
          <a:ext cx="10880205" cy="3743632"/>
        </p:xfrm>
        <a:graphic>
          <a:graphicData uri="http://schemas.openxmlformats.org/drawingml/2006/table">
            <a:tbl>
              <a:tblPr firstRow="1" bandRow="1">
                <a:tableStyleId>{5940675A-B579-460E-94D1-54222C63F5DA}</a:tableStyleId>
              </a:tblPr>
              <a:tblGrid>
                <a:gridCol w="2176041">
                  <a:extLst>
                    <a:ext uri="{9D8B030D-6E8A-4147-A177-3AD203B41FA5}">
                      <a16:colId xmlns:a16="http://schemas.microsoft.com/office/drawing/2014/main" val="1297177506"/>
                    </a:ext>
                  </a:extLst>
                </a:gridCol>
                <a:gridCol w="2176041">
                  <a:extLst>
                    <a:ext uri="{9D8B030D-6E8A-4147-A177-3AD203B41FA5}">
                      <a16:colId xmlns:a16="http://schemas.microsoft.com/office/drawing/2014/main" val="3174633216"/>
                    </a:ext>
                  </a:extLst>
                </a:gridCol>
                <a:gridCol w="2176041">
                  <a:extLst>
                    <a:ext uri="{9D8B030D-6E8A-4147-A177-3AD203B41FA5}">
                      <a16:colId xmlns:a16="http://schemas.microsoft.com/office/drawing/2014/main" val="1911012779"/>
                    </a:ext>
                  </a:extLst>
                </a:gridCol>
                <a:gridCol w="2176041">
                  <a:extLst>
                    <a:ext uri="{9D8B030D-6E8A-4147-A177-3AD203B41FA5}">
                      <a16:colId xmlns:a16="http://schemas.microsoft.com/office/drawing/2014/main" val="405658293"/>
                    </a:ext>
                  </a:extLst>
                </a:gridCol>
                <a:gridCol w="2176041">
                  <a:extLst>
                    <a:ext uri="{9D8B030D-6E8A-4147-A177-3AD203B41FA5}">
                      <a16:colId xmlns:a16="http://schemas.microsoft.com/office/drawing/2014/main" val="3366429558"/>
                    </a:ext>
                  </a:extLst>
                </a:gridCol>
              </a:tblGrid>
              <a:tr h="788930">
                <a:tc>
                  <a:txBody>
                    <a:bodyPr/>
                    <a:lstStyle/>
                    <a:p>
                      <a:pPr algn="ctr"/>
                      <a:r>
                        <a:rPr lang="pt-PT" dirty="0"/>
                        <a:t>TOP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JUNGLE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MID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BOT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t>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4548832"/>
                  </a:ext>
                </a:extLst>
              </a:tr>
              <a:tr h="2166302">
                <a:tc>
                  <a:txBody>
                    <a:bodyPr/>
                    <a:lstStyle/>
                    <a:p>
                      <a:pPr algn="ctr"/>
                      <a:endParaRPr lang="pt-PT"/>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7391341"/>
                  </a:ext>
                </a:extLst>
              </a:tr>
              <a:tr h="788400">
                <a:tc>
                  <a:txBody>
                    <a:bodyPr/>
                    <a:lstStyle/>
                    <a:p>
                      <a:pPr algn="ctr"/>
                      <a:r>
                        <a:rPr lang="pt-PT" sz="1800" b="0" i="0" kern="1200" dirty="0" err="1">
                          <a:solidFill>
                            <a:schemeClr val="tx1"/>
                          </a:solidFill>
                          <a:effectLst/>
                          <a:latin typeface="Arial" panose="020B0604020202020204" pitchFamily="34" charset="0"/>
                          <a:ea typeface="+mn-ea"/>
                          <a:cs typeface="Arial" panose="020B0604020202020204" pitchFamily="34" charset="0"/>
                        </a:rPr>
                        <a:t>Heo</a:t>
                      </a:r>
                      <a:r>
                        <a:rPr lang="pt-PT" sz="1800" b="0" i="0" kern="1200" dirty="0">
                          <a:solidFill>
                            <a:schemeClr val="tx1"/>
                          </a:solidFill>
                          <a:effectLst/>
                          <a:latin typeface="Arial" panose="020B0604020202020204" pitchFamily="34" charset="0"/>
                          <a:ea typeface="+mn-ea"/>
                          <a:cs typeface="Arial" panose="020B0604020202020204" pitchFamily="34" charset="0"/>
                        </a:rPr>
                        <a:t> </a:t>
                      </a:r>
                      <a:r>
                        <a:rPr lang="pt-PT" sz="1800" b="0" i="0" kern="1200" dirty="0" err="1">
                          <a:solidFill>
                            <a:schemeClr val="tx1"/>
                          </a:solidFill>
                          <a:effectLst/>
                          <a:latin typeface="Arial" panose="020B0604020202020204" pitchFamily="34" charset="0"/>
                          <a:ea typeface="+mn-ea"/>
                          <a:cs typeface="Arial" panose="020B0604020202020204" pitchFamily="34" charset="0"/>
                        </a:rPr>
                        <a:t>Seung-hoon</a:t>
                      </a:r>
                      <a:endParaRPr lang="pt-PT" sz="1800" b="0" i="0" kern="1200" dirty="0">
                        <a:solidFill>
                          <a:schemeClr val="tx1"/>
                        </a:solidFill>
                        <a:effectLst/>
                        <a:latin typeface="Arial" panose="020B0604020202020204" pitchFamily="34" charset="0"/>
                        <a:ea typeface="+mn-ea"/>
                        <a:cs typeface="Arial" panose="020B0604020202020204" pitchFamily="34" charset="0"/>
                      </a:endParaRPr>
                    </a:p>
                    <a:p>
                      <a:pPr algn="ctr"/>
                      <a:r>
                        <a:rPr lang="pt-PT" sz="2400" b="1" i="0" kern="1200" dirty="0" err="1">
                          <a:solidFill>
                            <a:schemeClr val="tx1"/>
                          </a:solidFill>
                          <a:effectLst/>
                          <a:latin typeface="Arial" panose="020B0604020202020204" pitchFamily="34" charset="0"/>
                          <a:ea typeface="+mn-ea"/>
                          <a:cs typeface="Arial" panose="020B0604020202020204" pitchFamily="34" charset="0"/>
                        </a:rPr>
                        <a:t>Huni</a:t>
                      </a:r>
                      <a:endParaRPr lang="pt-PT"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800" b="0" i="0" kern="1200" dirty="0">
                          <a:solidFill>
                            <a:schemeClr val="tx1"/>
                          </a:solidFill>
                          <a:effectLst/>
                          <a:latin typeface="Arial" panose="020B0604020202020204" pitchFamily="34" charset="0"/>
                          <a:ea typeface="+mn-ea"/>
                          <a:cs typeface="Arial" panose="020B0604020202020204" pitchFamily="34" charset="0"/>
                        </a:rPr>
                        <a:t>Kim </a:t>
                      </a:r>
                      <a:r>
                        <a:rPr lang="pt-PT" sz="1800" b="0" i="0" kern="1200" dirty="0" err="1">
                          <a:solidFill>
                            <a:schemeClr val="tx1"/>
                          </a:solidFill>
                          <a:effectLst/>
                          <a:latin typeface="Arial" panose="020B0604020202020204" pitchFamily="34" charset="0"/>
                          <a:ea typeface="+mn-ea"/>
                          <a:cs typeface="Arial" panose="020B0604020202020204" pitchFamily="34" charset="0"/>
                        </a:rPr>
                        <a:t>Yeu-jin</a:t>
                      </a:r>
                      <a:endParaRPr lang="pt-PT" sz="1800" b="0" i="0" kern="1200" dirty="0">
                        <a:solidFill>
                          <a:schemeClr val="tx1"/>
                        </a:solidFill>
                        <a:effectLst/>
                        <a:latin typeface="Arial" panose="020B0604020202020204" pitchFamily="34" charset="0"/>
                        <a:ea typeface="+mn-ea"/>
                        <a:cs typeface="Arial" panose="020B0604020202020204" pitchFamily="34" charset="0"/>
                      </a:endParaRPr>
                    </a:p>
                    <a:p>
                      <a:pPr algn="ctr"/>
                      <a:r>
                        <a:rPr lang="pt-PT" sz="2400" b="1" i="0" kern="1200" dirty="0" err="1">
                          <a:solidFill>
                            <a:schemeClr val="tx1"/>
                          </a:solidFill>
                          <a:effectLst/>
                          <a:latin typeface="Arial" panose="020B0604020202020204" pitchFamily="34" charset="0"/>
                          <a:ea typeface="+mn-ea"/>
                          <a:cs typeface="Arial" panose="020B0604020202020204" pitchFamily="34" charset="0"/>
                        </a:rPr>
                        <a:t>Reignover</a:t>
                      </a:r>
                      <a:endParaRPr lang="pt-PT"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800" b="0" i="0" kern="1200" dirty="0" err="1">
                          <a:solidFill>
                            <a:schemeClr val="tx1"/>
                          </a:solidFill>
                          <a:effectLst/>
                          <a:latin typeface="Arial" panose="020B0604020202020204" pitchFamily="34" charset="0"/>
                          <a:ea typeface="+mn-ea"/>
                          <a:cs typeface="Arial" panose="020B0604020202020204" pitchFamily="34" charset="0"/>
                        </a:rPr>
                        <a:t>Fabian</a:t>
                      </a:r>
                      <a:r>
                        <a:rPr lang="pt-PT" sz="1800" b="0" i="0" kern="1200" dirty="0">
                          <a:solidFill>
                            <a:schemeClr val="tx1"/>
                          </a:solidFill>
                          <a:effectLst/>
                          <a:latin typeface="Arial" panose="020B0604020202020204" pitchFamily="34" charset="0"/>
                          <a:ea typeface="+mn-ea"/>
                          <a:cs typeface="Arial" panose="020B0604020202020204" pitchFamily="34" charset="0"/>
                        </a:rPr>
                        <a:t> </a:t>
                      </a:r>
                      <a:r>
                        <a:rPr lang="pt-PT" sz="1800" b="0" i="0" kern="1200" dirty="0" err="1">
                          <a:solidFill>
                            <a:schemeClr val="tx1"/>
                          </a:solidFill>
                          <a:effectLst/>
                          <a:latin typeface="Arial" panose="020B0604020202020204" pitchFamily="34" charset="0"/>
                          <a:ea typeface="+mn-ea"/>
                          <a:cs typeface="Arial" panose="020B0604020202020204" pitchFamily="34" charset="0"/>
                        </a:rPr>
                        <a:t>Diepstraten</a:t>
                      </a:r>
                      <a:endParaRPr lang="pt-PT" sz="1800" b="0" i="0" kern="1200" dirty="0">
                        <a:solidFill>
                          <a:schemeClr val="tx1"/>
                        </a:solidFill>
                        <a:effectLst/>
                        <a:latin typeface="Arial" panose="020B0604020202020204" pitchFamily="34" charset="0"/>
                        <a:ea typeface="+mn-ea"/>
                        <a:cs typeface="Arial" panose="020B0604020202020204" pitchFamily="34" charset="0"/>
                      </a:endParaRPr>
                    </a:p>
                    <a:p>
                      <a:pPr algn="ctr"/>
                      <a:r>
                        <a:rPr lang="pt-PT" sz="2400" b="1" i="0" kern="1200" dirty="0" err="1">
                          <a:solidFill>
                            <a:schemeClr val="tx1"/>
                          </a:solidFill>
                          <a:effectLst/>
                          <a:latin typeface="Arial" panose="020B0604020202020204" pitchFamily="34" charset="0"/>
                          <a:ea typeface="+mn-ea"/>
                          <a:cs typeface="Arial" panose="020B0604020202020204" pitchFamily="34" charset="0"/>
                        </a:rPr>
                        <a:t>Febiven</a:t>
                      </a:r>
                      <a:endParaRPr lang="pt-PT"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sz="1800" b="0" i="0" kern="1200" dirty="0">
                          <a:solidFill>
                            <a:schemeClr val="tx1"/>
                          </a:solidFill>
                          <a:effectLst/>
                          <a:latin typeface="Arial" panose="020B0604020202020204" pitchFamily="34" charset="0"/>
                          <a:ea typeface="+mn-ea"/>
                          <a:cs typeface="Arial" panose="020B0604020202020204" pitchFamily="34" charset="0"/>
                        </a:rPr>
                        <a:t>Martin Larsson</a:t>
                      </a:r>
                    </a:p>
                    <a:p>
                      <a:pPr algn="ctr"/>
                      <a:r>
                        <a:rPr lang="pt-PT" sz="2400" b="1" i="0" kern="1200" dirty="0" err="1">
                          <a:solidFill>
                            <a:schemeClr val="tx1"/>
                          </a:solidFill>
                          <a:effectLst/>
                          <a:latin typeface="Arial" panose="020B0604020202020204" pitchFamily="34" charset="0"/>
                          <a:ea typeface="+mn-ea"/>
                          <a:cs typeface="Arial" panose="020B0604020202020204" pitchFamily="34" charset="0"/>
                        </a:rPr>
                        <a:t>Rekkles</a:t>
                      </a:r>
                      <a:endParaRPr lang="pt-PT"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pt-PT" dirty="0">
                          <a:effectLst/>
                          <a:latin typeface="Arial" panose="020B0604020202020204" pitchFamily="34" charset="0"/>
                          <a:cs typeface="Arial" panose="020B0604020202020204" pitchFamily="34" charset="0"/>
                        </a:rPr>
                        <a:t>Bora Kim</a:t>
                      </a:r>
                    </a:p>
                    <a:p>
                      <a:pPr algn="ctr"/>
                      <a:r>
                        <a:rPr lang="pt-PT" sz="2400" b="1" dirty="0" err="1">
                          <a:effectLst/>
                          <a:latin typeface="Arial" panose="020B0604020202020204" pitchFamily="34" charset="0"/>
                          <a:cs typeface="Arial" panose="020B0604020202020204" pitchFamily="34" charset="0"/>
                        </a:rPr>
                        <a:t>Yellowstar</a:t>
                      </a:r>
                      <a:endParaRPr lang="pt-PT" b="1" dirty="0">
                        <a:effectLst/>
                        <a:latin typeface="Arial" panose="020B0604020202020204" pitchFamily="34" charset="0"/>
                        <a:cs typeface="Arial" panose="020B0604020202020204" pitchFamily="34" charset="0"/>
                      </a:endParaRPr>
                    </a:p>
                  </a:txBody>
                  <a:tcPr marL="22860" marR="22860" marT="22860" marB="2286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9446555"/>
                  </a:ext>
                </a:extLst>
              </a:tr>
            </a:tbl>
          </a:graphicData>
        </a:graphic>
      </p:graphicFrame>
      <p:pic>
        <p:nvPicPr>
          <p:cNvPr id="21506" name="Picture 2">
            <a:extLst>
              <a:ext uri="{FF2B5EF4-FFF2-40B4-BE49-F238E27FC236}">
                <a16:creationId xmlns:a16="http://schemas.microsoft.com/office/drawing/2014/main" id="{D8932111-9AE5-4F6E-8BC7-A6D50E237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97" y="2870953"/>
            <a:ext cx="2186524" cy="173172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FF734552-C2F7-4074-8464-186B7F8D0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2421" y="2870953"/>
            <a:ext cx="2185200" cy="173172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2E6A67D-6843-4849-966D-30D1F6CB6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281" y="2783645"/>
            <a:ext cx="2296760" cy="18190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17DABC4-3298-4DF1-A75A-2B2A8096AE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681" y="2880109"/>
            <a:ext cx="2296760" cy="17225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74CBC1E-535E-40DB-AE94-A0FE9E7BBB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3481" y="2870684"/>
            <a:ext cx="2185200" cy="17319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xão reta unidirecional 5">
            <a:extLst>
              <a:ext uri="{FF2B5EF4-FFF2-40B4-BE49-F238E27FC236}">
                <a16:creationId xmlns:a16="http://schemas.microsoft.com/office/drawing/2014/main" id="{EBBD30C4-4E1C-4072-8A34-29EE165A0B20}"/>
              </a:ext>
            </a:extLst>
          </p:cNvPr>
          <p:cNvCxnSpPr/>
          <p:nvPr/>
        </p:nvCxnSpPr>
        <p:spPr>
          <a:xfrm flipH="1">
            <a:off x="810228" y="2783645"/>
            <a:ext cx="190982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exão reta unidirecional 9">
            <a:extLst>
              <a:ext uri="{FF2B5EF4-FFF2-40B4-BE49-F238E27FC236}">
                <a16:creationId xmlns:a16="http://schemas.microsoft.com/office/drawing/2014/main" id="{E7036812-DF66-423A-850E-8BA656B34FB1}"/>
              </a:ext>
            </a:extLst>
          </p:cNvPr>
          <p:cNvCxnSpPr/>
          <p:nvPr/>
        </p:nvCxnSpPr>
        <p:spPr>
          <a:xfrm flipH="1">
            <a:off x="248400" y="4602679"/>
            <a:ext cx="4923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exão reta unidirecional 11">
            <a:extLst>
              <a:ext uri="{FF2B5EF4-FFF2-40B4-BE49-F238E27FC236}">
                <a16:creationId xmlns:a16="http://schemas.microsoft.com/office/drawing/2014/main" id="{9E2DD968-CDF3-4643-9AC6-40DC2FB23312}"/>
              </a:ext>
            </a:extLst>
          </p:cNvPr>
          <p:cNvCxnSpPr/>
          <p:nvPr/>
        </p:nvCxnSpPr>
        <p:spPr>
          <a:xfrm>
            <a:off x="3055716" y="2685327"/>
            <a:ext cx="168990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9E79AB21-4DF8-42F2-8641-BAD1BC389DDD}"/>
              </a:ext>
            </a:extLst>
          </p:cNvPr>
          <p:cNvCxnSpPr/>
          <p:nvPr/>
        </p:nvCxnSpPr>
        <p:spPr>
          <a:xfrm flipV="1">
            <a:off x="5027621" y="1053296"/>
            <a:ext cx="0" cy="64818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C804EAE2-5E4D-4290-AAA5-41F423C6CBDB}"/>
              </a:ext>
            </a:extLst>
          </p:cNvPr>
          <p:cNvSpPr txBox="1"/>
          <p:nvPr/>
        </p:nvSpPr>
        <p:spPr>
          <a:xfrm>
            <a:off x="5027621" y="1185084"/>
            <a:ext cx="3599725" cy="369332"/>
          </a:xfrm>
          <a:prstGeom prst="rect">
            <a:avLst/>
          </a:prstGeom>
          <a:noFill/>
        </p:spPr>
        <p:txBody>
          <a:bodyPr wrap="square" rtlCol="0">
            <a:spAutoFit/>
          </a:bodyPr>
          <a:lstStyle/>
          <a:p>
            <a:r>
              <a:rPr lang="pt-PT" dirty="0"/>
              <a:t>200 </a:t>
            </a:r>
            <a:r>
              <a:rPr lang="pt-PT" dirty="0" err="1"/>
              <a:t>px</a:t>
            </a:r>
            <a:endParaRPr lang="pt-PT" dirty="0"/>
          </a:p>
        </p:txBody>
      </p:sp>
      <p:sp>
        <p:nvSpPr>
          <p:cNvPr id="16" name="CaixaDeTexto 15">
            <a:extLst>
              <a:ext uri="{FF2B5EF4-FFF2-40B4-BE49-F238E27FC236}">
                <a16:creationId xmlns:a16="http://schemas.microsoft.com/office/drawing/2014/main" id="{76436D75-AA05-4D40-AFB5-49026087A904}"/>
              </a:ext>
            </a:extLst>
          </p:cNvPr>
          <p:cNvSpPr txBox="1"/>
          <p:nvPr/>
        </p:nvSpPr>
        <p:spPr>
          <a:xfrm>
            <a:off x="75976" y="4169191"/>
            <a:ext cx="1001164" cy="369332"/>
          </a:xfrm>
          <a:prstGeom prst="rect">
            <a:avLst/>
          </a:prstGeom>
          <a:noFill/>
        </p:spPr>
        <p:txBody>
          <a:bodyPr wrap="square" rtlCol="0">
            <a:spAutoFit/>
          </a:bodyPr>
          <a:lstStyle/>
          <a:p>
            <a:r>
              <a:rPr lang="pt-PT" dirty="0"/>
              <a:t>150 </a:t>
            </a:r>
            <a:r>
              <a:rPr lang="pt-PT" dirty="0" err="1"/>
              <a:t>px</a:t>
            </a:r>
            <a:endParaRPr lang="pt-PT" dirty="0"/>
          </a:p>
        </p:txBody>
      </p:sp>
      <p:sp>
        <p:nvSpPr>
          <p:cNvPr id="17" name="CaixaDeTexto 16">
            <a:extLst>
              <a:ext uri="{FF2B5EF4-FFF2-40B4-BE49-F238E27FC236}">
                <a16:creationId xmlns:a16="http://schemas.microsoft.com/office/drawing/2014/main" id="{A34BB31D-405C-4AF1-BE54-3B46E6FB1E8F}"/>
              </a:ext>
            </a:extLst>
          </p:cNvPr>
          <p:cNvSpPr txBox="1"/>
          <p:nvPr/>
        </p:nvSpPr>
        <p:spPr>
          <a:xfrm>
            <a:off x="1077140" y="2535435"/>
            <a:ext cx="1133625" cy="369332"/>
          </a:xfrm>
          <a:prstGeom prst="rect">
            <a:avLst/>
          </a:prstGeom>
          <a:noFill/>
        </p:spPr>
        <p:txBody>
          <a:bodyPr wrap="square" rtlCol="0">
            <a:spAutoFit/>
          </a:bodyPr>
          <a:lstStyle/>
          <a:p>
            <a:r>
              <a:rPr lang="pt-PT" dirty="0"/>
              <a:t>250 </a:t>
            </a:r>
            <a:r>
              <a:rPr lang="pt-PT" dirty="0" err="1"/>
              <a:t>px</a:t>
            </a:r>
            <a:endParaRPr lang="pt-PT" dirty="0"/>
          </a:p>
        </p:txBody>
      </p:sp>
      <p:sp>
        <p:nvSpPr>
          <p:cNvPr id="21" name="CaixaDeTexto 20">
            <a:extLst>
              <a:ext uri="{FF2B5EF4-FFF2-40B4-BE49-F238E27FC236}">
                <a16:creationId xmlns:a16="http://schemas.microsoft.com/office/drawing/2014/main" id="{38599B29-E1E2-4E99-A498-9B3994173635}"/>
              </a:ext>
            </a:extLst>
          </p:cNvPr>
          <p:cNvSpPr txBox="1"/>
          <p:nvPr/>
        </p:nvSpPr>
        <p:spPr>
          <a:xfrm>
            <a:off x="3521996" y="2387718"/>
            <a:ext cx="1133625" cy="369332"/>
          </a:xfrm>
          <a:prstGeom prst="rect">
            <a:avLst/>
          </a:prstGeom>
          <a:noFill/>
        </p:spPr>
        <p:txBody>
          <a:bodyPr wrap="square" rtlCol="0">
            <a:spAutoFit/>
          </a:bodyPr>
          <a:lstStyle/>
          <a:p>
            <a:r>
              <a:rPr lang="pt-PT" dirty="0"/>
              <a:t>200 </a:t>
            </a:r>
            <a:r>
              <a:rPr lang="pt-PT" dirty="0" err="1"/>
              <a:t>px</a:t>
            </a:r>
            <a:endParaRPr lang="pt-PT" dirty="0"/>
          </a:p>
        </p:txBody>
      </p:sp>
      <p:sp>
        <p:nvSpPr>
          <p:cNvPr id="18" name="CaixaDeTexto 17">
            <a:extLst>
              <a:ext uri="{FF2B5EF4-FFF2-40B4-BE49-F238E27FC236}">
                <a16:creationId xmlns:a16="http://schemas.microsoft.com/office/drawing/2014/main" id="{A6B4DBB4-5CF4-4075-BD39-70719311A615}"/>
              </a:ext>
            </a:extLst>
          </p:cNvPr>
          <p:cNvSpPr txBox="1"/>
          <p:nvPr/>
        </p:nvSpPr>
        <p:spPr>
          <a:xfrm>
            <a:off x="6227179" y="6088284"/>
            <a:ext cx="2824223" cy="646331"/>
          </a:xfrm>
          <a:prstGeom prst="rect">
            <a:avLst/>
          </a:prstGeom>
          <a:noFill/>
        </p:spPr>
        <p:txBody>
          <a:bodyPr wrap="square" rtlCol="0">
            <a:spAutoFit/>
          </a:bodyPr>
          <a:lstStyle/>
          <a:p>
            <a:r>
              <a:rPr lang="pt-PT" dirty="0"/>
              <a:t>Clicar no jogador leva à pagina </a:t>
            </a:r>
            <a:r>
              <a:rPr lang="pt-PT" dirty="0" err="1"/>
              <a:t>leaguepedia</a:t>
            </a:r>
            <a:r>
              <a:rPr lang="pt-PT" dirty="0"/>
              <a:t> dele</a:t>
            </a:r>
          </a:p>
        </p:txBody>
      </p:sp>
    </p:spTree>
    <p:extLst>
      <p:ext uri="{BB962C8B-B14F-4D97-AF65-F5344CB8AC3E}">
        <p14:creationId xmlns:p14="http://schemas.microsoft.com/office/powerpoint/2010/main" val="379997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DF9AB7F6-5A7B-4C67-ADC9-C35C048F0A9C}"/>
              </a:ext>
            </a:extLst>
          </p:cNvPr>
          <p:cNvGraphicFramePr>
            <a:graphicFrameLocks noGrp="1"/>
          </p:cNvGraphicFramePr>
          <p:nvPr>
            <p:extLst>
              <p:ext uri="{D42A27DB-BD31-4B8C-83A1-F6EECF244321}">
                <p14:modId xmlns:p14="http://schemas.microsoft.com/office/powerpoint/2010/main" val="3121400277"/>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On</a:t>
                      </a:r>
                      <a:r>
                        <a:rPr lang="pt-PT" dirty="0">
                          <a:solidFill>
                            <a:srgbClr val="00E5BF"/>
                          </a:solidFill>
                        </a:rPr>
                        <a:t> </a:t>
                      </a:r>
                      <a:r>
                        <a:rPr lang="pt-PT" dirty="0" err="1">
                          <a:solidFill>
                            <a:srgbClr val="00E5BF"/>
                          </a:solidFill>
                        </a:rPr>
                        <a:t>Air</a:t>
                      </a:r>
                      <a:r>
                        <a:rPr lang="pt-PT" dirty="0">
                          <a:solidFill>
                            <a:srgbClr val="00E5BF"/>
                          </a:solidFill>
                        </a:rPr>
                        <a:t> </a:t>
                      </a:r>
                      <a:r>
                        <a:rPr lang="pt-PT" dirty="0" err="1">
                          <a:solidFill>
                            <a:srgbClr val="00E5BF"/>
                          </a:solidFill>
                        </a:rPr>
                        <a:t>Talent</a:t>
                      </a:r>
                      <a:r>
                        <a:rPr lang="pt-PT" dirty="0">
                          <a:solidFill>
                            <a:srgbClr val="00E5BF"/>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093C9F17-1847-4E50-9886-C0945DD851E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
        <p:nvSpPr>
          <p:cNvPr id="5" name="AutoShape 4">
            <a:extLst>
              <a:ext uri="{FF2B5EF4-FFF2-40B4-BE49-F238E27FC236}">
                <a16:creationId xmlns:a16="http://schemas.microsoft.com/office/drawing/2014/main" id="{AD75922A-733C-4802-AE2A-CAE919545C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26640" name="Picture 16" descr="LoL: LEC Confirms 2021 Talent Lineup">
            <a:extLst>
              <a:ext uri="{FF2B5EF4-FFF2-40B4-BE49-F238E27FC236}">
                <a16:creationId xmlns:a16="http://schemas.microsoft.com/office/drawing/2014/main" id="{C22778C1-67E1-47A5-8C67-FF76CF339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9565"/>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318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0D2BD621-BA09-49A8-B6BF-D26F94F48644}"/>
              </a:ext>
            </a:extLst>
          </p:cNvPr>
          <p:cNvGraphicFramePr>
            <a:graphicFrameLocks noGrp="1"/>
          </p:cNvGraphicFramePr>
          <p:nvPr>
            <p:extLst>
              <p:ext uri="{D42A27DB-BD31-4B8C-83A1-F6EECF244321}">
                <p14:modId xmlns:p14="http://schemas.microsoft.com/office/powerpoint/2010/main" val="2187227100"/>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On</a:t>
                      </a:r>
                      <a:r>
                        <a:rPr lang="pt-PT" dirty="0">
                          <a:solidFill>
                            <a:srgbClr val="00E5BF"/>
                          </a:solidFill>
                        </a:rPr>
                        <a:t> </a:t>
                      </a:r>
                      <a:r>
                        <a:rPr lang="pt-PT" dirty="0" err="1">
                          <a:solidFill>
                            <a:srgbClr val="00E5BF"/>
                          </a:solidFill>
                        </a:rPr>
                        <a:t>Air</a:t>
                      </a:r>
                      <a:r>
                        <a:rPr lang="pt-PT" dirty="0">
                          <a:solidFill>
                            <a:srgbClr val="00E5BF"/>
                          </a:solidFill>
                        </a:rPr>
                        <a:t> </a:t>
                      </a:r>
                      <a:r>
                        <a:rPr lang="pt-PT" dirty="0" err="1">
                          <a:solidFill>
                            <a:srgbClr val="00E5BF"/>
                          </a:solidFill>
                        </a:rPr>
                        <a:t>Talent</a:t>
                      </a:r>
                      <a:r>
                        <a:rPr lang="pt-PT" dirty="0">
                          <a:solidFill>
                            <a:srgbClr val="00E5BF"/>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F036587F-3FF9-4119-BF93-133FE8D5BB6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
        <p:nvSpPr>
          <p:cNvPr id="10" name="CaixaDeTexto 9">
            <a:extLst>
              <a:ext uri="{FF2B5EF4-FFF2-40B4-BE49-F238E27FC236}">
                <a16:creationId xmlns:a16="http://schemas.microsoft.com/office/drawing/2014/main" id="{9E5AFD0C-5302-4362-8CC0-9D078FE895CC}"/>
              </a:ext>
            </a:extLst>
          </p:cNvPr>
          <p:cNvSpPr txBox="1"/>
          <p:nvPr/>
        </p:nvSpPr>
        <p:spPr>
          <a:xfrm>
            <a:off x="386794" y="1144468"/>
            <a:ext cx="4451424" cy="646331"/>
          </a:xfrm>
          <a:prstGeom prst="rect">
            <a:avLst/>
          </a:prstGeom>
          <a:noFill/>
        </p:spPr>
        <p:txBody>
          <a:bodyPr wrap="square" rtlCol="0">
            <a:spAutoFit/>
          </a:bodyPr>
          <a:lstStyle/>
          <a:p>
            <a:r>
              <a:rPr lang="pt-PT" sz="3600" dirty="0">
                <a:latin typeface="Arial" panose="020B0604020202020204" pitchFamily="34" charset="0"/>
                <a:cs typeface="Arial" panose="020B0604020202020204" pitchFamily="34" charset="0"/>
              </a:rPr>
              <a:t>Play-</a:t>
            </a:r>
            <a:r>
              <a:rPr lang="pt-PT" sz="3600" dirty="0" err="1">
                <a:latin typeface="Arial" panose="020B0604020202020204" pitchFamily="34" charset="0"/>
                <a:cs typeface="Arial" panose="020B0604020202020204" pitchFamily="34" charset="0"/>
              </a:rPr>
              <a:t>By</a:t>
            </a:r>
            <a:r>
              <a:rPr lang="pt-PT" sz="3600" dirty="0">
                <a:latin typeface="Arial" panose="020B0604020202020204" pitchFamily="34" charset="0"/>
                <a:cs typeface="Arial" panose="020B0604020202020204" pitchFamily="34" charset="0"/>
              </a:rPr>
              <a:t>-Play </a:t>
            </a:r>
            <a:r>
              <a:rPr lang="pt-PT" sz="3600" dirty="0" err="1">
                <a:latin typeface="Arial" panose="020B0604020202020204" pitchFamily="34" charset="0"/>
                <a:cs typeface="Arial" panose="020B0604020202020204" pitchFamily="34" charset="0"/>
              </a:rPr>
              <a:t>Caster</a:t>
            </a:r>
            <a:r>
              <a:rPr lang="pt-PT" sz="3600" dirty="0">
                <a:latin typeface="Arial" panose="020B0604020202020204" pitchFamily="34" charset="0"/>
                <a:cs typeface="Arial" panose="020B0604020202020204" pitchFamily="34" charset="0"/>
              </a:rPr>
              <a:t> </a:t>
            </a:r>
          </a:p>
        </p:txBody>
      </p:sp>
      <p:sp>
        <p:nvSpPr>
          <p:cNvPr id="14" name="CaixaDeTexto 13">
            <a:extLst>
              <a:ext uri="{FF2B5EF4-FFF2-40B4-BE49-F238E27FC236}">
                <a16:creationId xmlns:a16="http://schemas.microsoft.com/office/drawing/2014/main" id="{49058A32-26C9-42C0-BCC8-02F790119C86}"/>
              </a:ext>
            </a:extLst>
          </p:cNvPr>
          <p:cNvSpPr txBox="1"/>
          <p:nvPr/>
        </p:nvSpPr>
        <p:spPr>
          <a:xfrm>
            <a:off x="4976612" y="1052135"/>
            <a:ext cx="5663637" cy="1477328"/>
          </a:xfrm>
          <a:prstGeom prst="rect">
            <a:avLst/>
          </a:prstGeom>
          <a:noFill/>
        </p:spPr>
        <p:txBody>
          <a:bodyPr wrap="square" rtlCol="0">
            <a:spAutoFit/>
          </a:bodyPr>
          <a:lstStyle/>
          <a:p>
            <a:r>
              <a:rPr lang="en-US" dirty="0"/>
              <a:t>The PBP Caster is responsible for calling all the action in-game. The literal what is happening on screen. Their primary goals are to drive energy and hype during the match while relaying key information to the audience.</a:t>
            </a:r>
          </a:p>
          <a:p>
            <a:endParaRPr lang="pt-PT" dirty="0"/>
          </a:p>
        </p:txBody>
      </p:sp>
      <p:pic>
        <p:nvPicPr>
          <p:cNvPr id="28674" name="Picture 2" descr="Trevor Henry (@Quickshot) | Twitter">
            <a:extLst>
              <a:ext uri="{FF2B5EF4-FFF2-40B4-BE49-F238E27FC236}">
                <a16:creationId xmlns:a16="http://schemas.microsoft.com/office/drawing/2014/main" id="{09F9013E-DF4F-4A80-A5EA-71DD0FB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03" y="2529463"/>
            <a:ext cx="3067878" cy="3067878"/>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2BE250D3-29BE-4B5A-ACD4-A33B9B78FBDF}"/>
              </a:ext>
            </a:extLst>
          </p:cNvPr>
          <p:cNvSpPr txBox="1"/>
          <p:nvPr/>
        </p:nvSpPr>
        <p:spPr>
          <a:xfrm>
            <a:off x="1152152" y="5713532"/>
            <a:ext cx="2303864" cy="1077218"/>
          </a:xfrm>
          <a:prstGeom prst="rect">
            <a:avLst/>
          </a:prstGeom>
          <a:noFill/>
        </p:spPr>
        <p:txBody>
          <a:bodyPr wrap="square" rtlCol="0">
            <a:spAutoFit/>
          </a:bodyPr>
          <a:lstStyle/>
          <a:p>
            <a:pPr algn="ctr"/>
            <a:r>
              <a:rPr lang="pt-PT" dirty="0"/>
              <a:t>Trevor Henry </a:t>
            </a:r>
          </a:p>
          <a:p>
            <a:pPr algn="ctr"/>
            <a:r>
              <a:rPr lang="pt-PT" dirty="0"/>
              <a:t>@Quickshot</a:t>
            </a:r>
          </a:p>
          <a:p>
            <a:pPr algn="ctr"/>
            <a:r>
              <a:rPr lang="pt-PT" sz="2800" dirty="0" err="1"/>
              <a:t>Quickshot</a:t>
            </a:r>
            <a:endParaRPr lang="pt-PT" dirty="0"/>
          </a:p>
        </p:txBody>
      </p:sp>
      <p:pic>
        <p:nvPicPr>
          <p:cNvPr id="28676" name="Picture 4" descr="Medic (@MedicCasts) | Twitter">
            <a:extLst>
              <a:ext uri="{FF2B5EF4-FFF2-40B4-BE49-F238E27FC236}">
                <a16:creationId xmlns:a16="http://schemas.microsoft.com/office/drawing/2014/main" id="{388F5A7C-3AF2-42C0-B548-CD26B02E2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061" y="2529463"/>
            <a:ext cx="3067878" cy="3067878"/>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C1A87E23-7EBD-44D2-961B-57ADC403BEDD}"/>
              </a:ext>
            </a:extLst>
          </p:cNvPr>
          <p:cNvSpPr txBox="1"/>
          <p:nvPr/>
        </p:nvSpPr>
        <p:spPr>
          <a:xfrm>
            <a:off x="4838218" y="5713532"/>
            <a:ext cx="2303864" cy="1077218"/>
          </a:xfrm>
          <a:prstGeom prst="rect">
            <a:avLst/>
          </a:prstGeom>
          <a:noFill/>
        </p:spPr>
        <p:txBody>
          <a:bodyPr wrap="square" rtlCol="0">
            <a:spAutoFit/>
          </a:bodyPr>
          <a:lstStyle/>
          <a:p>
            <a:pPr algn="ctr"/>
            <a:r>
              <a:rPr lang="pt-PT" dirty="0"/>
              <a:t>Aaron Chamberlain</a:t>
            </a:r>
          </a:p>
          <a:p>
            <a:pPr algn="ctr"/>
            <a:r>
              <a:rPr lang="pt-PT" dirty="0"/>
              <a:t>@MedicCasts</a:t>
            </a:r>
          </a:p>
          <a:p>
            <a:pPr algn="ctr"/>
            <a:r>
              <a:rPr lang="pt-PT" sz="2800" dirty="0" err="1"/>
              <a:t>Medic</a:t>
            </a:r>
            <a:endParaRPr lang="pt-PT" dirty="0"/>
          </a:p>
        </p:txBody>
      </p:sp>
      <p:pic>
        <p:nvPicPr>
          <p:cNvPr id="28681" name="Picture 9" descr="Drakos - Liquipedia League of Legends Wiki">
            <a:extLst>
              <a:ext uri="{FF2B5EF4-FFF2-40B4-BE49-F238E27FC236}">
                <a16:creationId xmlns:a16="http://schemas.microsoft.com/office/drawing/2014/main" id="{9910E734-B5A2-419B-86FD-6EB9572E4F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00" r="14052"/>
          <a:stretch/>
        </p:blipFill>
        <p:spPr bwMode="auto">
          <a:xfrm>
            <a:off x="8267519" y="2465130"/>
            <a:ext cx="2958144" cy="3132211"/>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a16="http://schemas.microsoft.com/office/drawing/2014/main" id="{B61C6AAD-8031-405F-BA4E-A5414CA2D0FA}"/>
              </a:ext>
            </a:extLst>
          </p:cNvPr>
          <p:cNvSpPr txBox="1"/>
          <p:nvPr/>
        </p:nvSpPr>
        <p:spPr>
          <a:xfrm>
            <a:off x="8524284" y="5713532"/>
            <a:ext cx="2303864" cy="1077218"/>
          </a:xfrm>
          <a:prstGeom prst="rect">
            <a:avLst/>
          </a:prstGeom>
          <a:noFill/>
        </p:spPr>
        <p:txBody>
          <a:bodyPr wrap="square" rtlCol="0">
            <a:spAutoFit/>
          </a:bodyPr>
          <a:lstStyle/>
          <a:p>
            <a:pPr algn="ctr"/>
            <a:r>
              <a:rPr lang="pt-PT" dirty="0"/>
              <a:t>Daniel </a:t>
            </a:r>
            <a:r>
              <a:rPr lang="pt-PT" dirty="0" err="1"/>
              <a:t>Drakos</a:t>
            </a:r>
            <a:endParaRPr lang="pt-PT" dirty="0"/>
          </a:p>
          <a:p>
            <a:pPr algn="ctr"/>
            <a:r>
              <a:rPr lang="pt-PT" dirty="0"/>
              <a:t>@DanielDrakos</a:t>
            </a:r>
          </a:p>
          <a:p>
            <a:pPr algn="ctr"/>
            <a:r>
              <a:rPr lang="pt-PT" sz="2800" dirty="0" err="1"/>
              <a:t>Drakos</a:t>
            </a:r>
            <a:endParaRPr lang="pt-PT" dirty="0"/>
          </a:p>
        </p:txBody>
      </p:sp>
      <p:cxnSp>
        <p:nvCxnSpPr>
          <p:cNvPr id="7" name="Conexão reta unidirecional 6">
            <a:extLst>
              <a:ext uri="{FF2B5EF4-FFF2-40B4-BE49-F238E27FC236}">
                <a16:creationId xmlns:a16="http://schemas.microsoft.com/office/drawing/2014/main" id="{FF36AE65-517C-4B69-9B00-6B5D6C4DEF6D}"/>
              </a:ext>
            </a:extLst>
          </p:cNvPr>
          <p:cNvCxnSpPr/>
          <p:nvPr/>
        </p:nvCxnSpPr>
        <p:spPr>
          <a:xfrm>
            <a:off x="856603" y="2465130"/>
            <a:ext cx="30678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B056F469-0E48-4696-A29F-17EB45F6EBEB}"/>
              </a:ext>
            </a:extLst>
          </p:cNvPr>
          <p:cNvSpPr txBox="1"/>
          <p:nvPr/>
        </p:nvSpPr>
        <p:spPr>
          <a:xfrm>
            <a:off x="1771650" y="2023110"/>
            <a:ext cx="1371600" cy="369332"/>
          </a:xfrm>
          <a:prstGeom prst="rect">
            <a:avLst/>
          </a:prstGeom>
          <a:noFill/>
        </p:spPr>
        <p:txBody>
          <a:bodyPr wrap="square" rtlCol="0">
            <a:spAutoFit/>
          </a:bodyPr>
          <a:lstStyle/>
          <a:p>
            <a:r>
              <a:rPr lang="pt-PT" dirty="0"/>
              <a:t>300 </a:t>
            </a:r>
            <a:r>
              <a:rPr lang="pt-PT" dirty="0" err="1"/>
              <a:t>px</a:t>
            </a:r>
            <a:r>
              <a:rPr lang="pt-PT" dirty="0"/>
              <a:t> auto</a:t>
            </a:r>
          </a:p>
        </p:txBody>
      </p:sp>
      <p:cxnSp>
        <p:nvCxnSpPr>
          <p:cNvPr id="11" name="Conexão reta unidirecional 10">
            <a:extLst>
              <a:ext uri="{FF2B5EF4-FFF2-40B4-BE49-F238E27FC236}">
                <a16:creationId xmlns:a16="http://schemas.microsoft.com/office/drawing/2014/main" id="{5494057B-A0BE-4522-B8C1-C4E9BDA1147C}"/>
              </a:ext>
            </a:extLst>
          </p:cNvPr>
          <p:cNvCxnSpPr/>
          <p:nvPr/>
        </p:nvCxnSpPr>
        <p:spPr>
          <a:xfrm>
            <a:off x="4091940" y="3954780"/>
            <a:ext cx="33147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8FE7A8C1-F6E1-4C30-B2A5-60A67294AC9A}"/>
              </a:ext>
            </a:extLst>
          </p:cNvPr>
          <p:cNvCxnSpPr/>
          <p:nvPr/>
        </p:nvCxnSpPr>
        <p:spPr>
          <a:xfrm flipH="1">
            <a:off x="104172" y="4317357"/>
            <a:ext cx="50928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exão reta unidirecional 16">
            <a:extLst>
              <a:ext uri="{FF2B5EF4-FFF2-40B4-BE49-F238E27FC236}">
                <a16:creationId xmlns:a16="http://schemas.microsoft.com/office/drawing/2014/main" id="{1DC2EB3E-9C9A-4C46-B729-0E194F330553}"/>
              </a:ext>
            </a:extLst>
          </p:cNvPr>
          <p:cNvCxnSpPr/>
          <p:nvPr/>
        </p:nvCxnSpPr>
        <p:spPr>
          <a:xfrm flipV="1">
            <a:off x="4838218" y="1052135"/>
            <a:ext cx="0" cy="13403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C4884538-44AF-4E69-9795-EAB9CE02D047}"/>
              </a:ext>
            </a:extLst>
          </p:cNvPr>
          <p:cNvSpPr txBox="1"/>
          <p:nvPr/>
        </p:nvSpPr>
        <p:spPr>
          <a:xfrm>
            <a:off x="4035998" y="1874254"/>
            <a:ext cx="1052125" cy="369332"/>
          </a:xfrm>
          <a:prstGeom prst="rect">
            <a:avLst/>
          </a:prstGeom>
          <a:noFill/>
        </p:spPr>
        <p:txBody>
          <a:bodyPr wrap="square" rtlCol="0">
            <a:spAutoFit/>
          </a:bodyPr>
          <a:lstStyle/>
          <a:p>
            <a:r>
              <a:rPr lang="pt-PT" dirty="0"/>
              <a:t>300 </a:t>
            </a:r>
            <a:r>
              <a:rPr lang="pt-PT" dirty="0" err="1"/>
              <a:t>px</a:t>
            </a:r>
            <a:endParaRPr lang="pt-PT" dirty="0"/>
          </a:p>
        </p:txBody>
      </p:sp>
      <p:sp>
        <p:nvSpPr>
          <p:cNvPr id="20" name="CaixaDeTexto 19">
            <a:extLst>
              <a:ext uri="{FF2B5EF4-FFF2-40B4-BE49-F238E27FC236}">
                <a16:creationId xmlns:a16="http://schemas.microsoft.com/office/drawing/2014/main" id="{C37AEB11-1469-430E-80F1-F39641573D39}"/>
              </a:ext>
            </a:extLst>
          </p:cNvPr>
          <p:cNvSpPr txBox="1"/>
          <p:nvPr/>
        </p:nvSpPr>
        <p:spPr>
          <a:xfrm>
            <a:off x="3825863" y="4070282"/>
            <a:ext cx="892742" cy="369332"/>
          </a:xfrm>
          <a:prstGeom prst="rect">
            <a:avLst/>
          </a:prstGeom>
          <a:noFill/>
        </p:spPr>
        <p:txBody>
          <a:bodyPr wrap="square" rtlCol="0">
            <a:spAutoFit/>
          </a:bodyPr>
          <a:lstStyle/>
          <a:p>
            <a:r>
              <a:rPr lang="pt-PT" dirty="0"/>
              <a:t>100 </a:t>
            </a:r>
            <a:r>
              <a:rPr lang="pt-PT" dirty="0" err="1"/>
              <a:t>px</a:t>
            </a:r>
            <a:endParaRPr lang="pt-PT" dirty="0"/>
          </a:p>
        </p:txBody>
      </p:sp>
      <p:sp>
        <p:nvSpPr>
          <p:cNvPr id="21" name="CaixaDeTexto 20">
            <a:extLst>
              <a:ext uri="{FF2B5EF4-FFF2-40B4-BE49-F238E27FC236}">
                <a16:creationId xmlns:a16="http://schemas.microsoft.com/office/drawing/2014/main" id="{61A1364A-3F14-460E-98C2-DC453B414FD3}"/>
              </a:ext>
            </a:extLst>
          </p:cNvPr>
          <p:cNvSpPr txBox="1"/>
          <p:nvPr/>
        </p:nvSpPr>
        <p:spPr>
          <a:xfrm>
            <a:off x="0" y="4565099"/>
            <a:ext cx="947245" cy="369332"/>
          </a:xfrm>
          <a:prstGeom prst="rect">
            <a:avLst/>
          </a:prstGeom>
          <a:noFill/>
        </p:spPr>
        <p:txBody>
          <a:bodyPr wrap="square" rtlCol="0">
            <a:spAutoFit/>
          </a:bodyPr>
          <a:lstStyle/>
          <a:p>
            <a:r>
              <a:rPr lang="pt-PT" dirty="0"/>
              <a:t>150 </a:t>
            </a:r>
            <a:r>
              <a:rPr lang="pt-PT" dirty="0" err="1"/>
              <a:t>px</a:t>
            </a:r>
            <a:endParaRPr lang="pt-PT" dirty="0"/>
          </a:p>
        </p:txBody>
      </p:sp>
      <p:cxnSp>
        <p:nvCxnSpPr>
          <p:cNvPr id="24" name="Conexão reta unidirecional 23">
            <a:extLst>
              <a:ext uri="{FF2B5EF4-FFF2-40B4-BE49-F238E27FC236}">
                <a16:creationId xmlns:a16="http://schemas.microsoft.com/office/drawing/2014/main" id="{5A1290BB-D49F-4BA1-8455-6D3C06DF8987}"/>
              </a:ext>
            </a:extLst>
          </p:cNvPr>
          <p:cNvCxnSpPr/>
          <p:nvPr/>
        </p:nvCxnSpPr>
        <p:spPr>
          <a:xfrm>
            <a:off x="3568823" y="5713532"/>
            <a:ext cx="0" cy="9713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2501EB0E-72AD-44C2-9E14-4083C33BD9AE}"/>
              </a:ext>
            </a:extLst>
          </p:cNvPr>
          <p:cNvSpPr txBox="1"/>
          <p:nvPr/>
        </p:nvSpPr>
        <p:spPr>
          <a:xfrm>
            <a:off x="3634263" y="5980433"/>
            <a:ext cx="1403084" cy="369332"/>
          </a:xfrm>
          <a:prstGeom prst="rect">
            <a:avLst/>
          </a:prstGeom>
          <a:noFill/>
        </p:spPr>
        <p:txBody>
          <a:bodyPr wrap="square" rtlCol="0">
            <a:spAutoFit/>
          </a:bodyPr>
          <a:lstStyle/>
          <a:p>
            <a:r>
              <a:rPr lang="pt-PT" dirty="0"/>
              <a:t>250 </a:t>
            </a:r>
            <a:r>
              <a:rPr lang="pt-PT" dirty="0" err="1"/>
              <a:t>px</a:t>
            </a:r>
            <a:endParaRPr lang="pt-PT" dirty="0"/>
          </a:p>
        </p:txBody>
      </p:sp>
    </p:spTree>
    <p:extLst>
      <p:ext uri="{BB962C8B-B14F-4D97-AF65-F5344CB8AC3E}">
        <p14:creationId xmlns:p14="http://schemas.microsoft.com/office/powerpoint/2010/main" val="797988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B7179CD-2286-4C77-8B75-92CCCEDCE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62149" y="685800"/>
            <a:ext cx="1803814" cy="2549769"/>
          </a:xfrm>
          <a:prstGeom prst="rect">
            <a:avLst/>
          </a:prstGeom>
        </p:spPr>
      </p:pic>
      <p:pic>
        <p:nvPicPr>
          <p:cNvPr id="5" name="Imagem 4" descr="Uma imagem com texto, quadro branco&#10;&#10;Descrição gerada automaticamente">
            <a:extLst>
              <a:ext uri="{FF2B5EF4-FFF2-40B4-BE49-F238E27FC236}">
                <a16:creationId xmlns:a16="http://schemas.microsoft.com/office/drawing/2014/main" id="{BC8526EF-622C-48E4-82D9-7C011A486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751041" y="685800"/>
            <a:ext cx="1803814" cy="2549768"/>
          </a:xfrm>
          <a:prstGeom prst="rect">
            <a:avLst/>
          </a:prstGeom>
        </p:spPr>
      </p:pic>
      <p:pic>
        <p:nvPicPr>
          <p:cNvPr id="7" name="Imagem 6">
            <a:extLst>
              <a:ext uri="{FF2B5EF4-FFF2-40B4-BE49-F238E27FC236}">
                <a16:creationId xmlns:a16="http://schemas.microsoft.com/office/drawing/2014/main" id="{88A53F25-F7EB-4783-9095-13E67AA0E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539932" y="685800"/>
            <a:ext cx="1803813" cy="2549768"/>
          </a:xfrm>
          <a:prstGeom prst="rect">
            <a:avLst/>
          </a:prstGeom>
        </p:spPr>
      </p:pic>
      <p:pic>
        <p:nvPicPr>
          <p:cNvPr id="9" name="Imagem 8">
            <a:extLst>
              <a:ext uri="{FF2B5EF4-FFF2-40B4-BE49-F238E27FC236}">
                <a16:creationId xmlns:a16="http://schemas.microsoft.com/office/drawing/2014/main" id="{317FB5E2-2631-4953-9FA6-5B0A31EA9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156578" y="685800"/>
            <a:ext cx="1803812" cy="2549766"/>
          </a:xfrm>
          <a:prstGeom prst="rect">
            <a:avLst/>
          </a:prstGeom>
        </p:spPr>
      </p:pic>
      <p:pic>
        <p:nvPicPr>
          <p:cNvPr id="12" name="Imagem 11">
            <a:extLst>
              <a:ext uri="{FF2B5EF4-FFF2-40B4-BE49-F238E27FC236}">
                <a16:creationId xmlns:a16="http://schemas.microsoft.com/office/drawing/2014/main" id="{E576AB4A-4BE5-4FBA-B7ED-C3D62D2BD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099944" y="3622433"/>
            <a:ext cx="1992112" cy="2815936"/>
          </a:xfrm>
          <a:prstGeom prst="rect">
            <a:avLst/>
          </a:prstGeom>
        </p:spPr>
      </p:pic>
    </p:spTree>
    <p:extLst>
      <p:ext uri="{BB962C8B-B14F-4D97-AF65-F5344CB8AC3E}">
        <p14:creationId xmlns:p14="http://schemas.microsoft.com/office/powerpoint/2010/main" val="966632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C67EF78-C8E1-4790-8D46-06C21FEF7C72}"/>
              </a:ext>
            </a:extLst>
          </p:cNvPr>
          <p:cNvSpPr txBox="1"/>
          <p:nvPr/>
        </p:nvSpPr>
        <p:spPr>
          <a:xfrm>
            <a:off x="386794" y="1144468"/>
            <a:ext cx="4451424" cy="646331"/>
          </a:xfrm>
          <a:prstGeom prst="rect">
            <a:avLst/>
          </a:prstGeom>
          <a:noFill/>
        </p:spPr>
        <p:txBody>
          <a:bodyPr wrap="square" rtlCol="0">
            <a:spAutoFit/>
          </a:bodyPr>
          <a:lstStyle/>
          <a:p>
            <a:pPr algn="ctr"/>
            <a:r>
              <a:rPr lang="pt-PT" sz="3600" dirty="0">
                <a:latin typeface="Arial" panose="020B0604020202020204" pitchFamily="34" charset="0"/>
                <a:cs typeface="Arial" panose="020B0604020202020204" pitchFamily="34" charset="0"/>
              </a:rPr>
              <a:t>Color </a:t>
            </a:r>
            <a:r>
              <a:rPr lang="pt-PT" sz="3600" dirty="0" err="1">
                <a:latin typeface="Arial" panose="020B0604020202020204" pitchFamily="34" charset="0"/>
                <a:cs typeface="Arial" panose="020B0604020202020204" pitchFamily="34" charset="0"/>
              </a:rPr>
              <a:t>Caster</a:t>
            </a:r>
            <a:r>
              <a:rPr lang="pt-PT" sz="3600" dirty="0">
                <a:latin typeface="Arial" panose="020B0604020202020204" pitchFamily="34" charset="0"/>
                <a:cs typeface="Arial" panose="020B0604020202020204" pitchFamily="34" charset="0"/>
              </a:rPr>
              <a:t> </a:t>
            </a:r>
          </a:p>
        </p:txBody>
      </p:sp>
      <p:sp>
        <p:nvSpPr>
          <p:cNvPr id="4" name="CaixaDeTexto 3">
            <a:extLst>
              <a:ext uri="{FF2B5EF4-FFF2-40B4-BE49-F238E27FC236}">
                <a16:creationId xmlns:a16="http://schemas.microsoft.com/office/drawing/2014/main" id="{408A74C8-FB00-45D1-93F3-74A53F1AFF31}"/>
              </a:ext>
            </a:extLst>
          </p:cNvPr>
          <p:cNvSpPr txBox="1"/>
          <p:nvPr/>
        </p:nvSpPr>
        <p:spPr>
          <a:xfrm>
            <a:off x="4710394" y="1049143"/>
            <a:ext cx="5663637" cy="1477328"/>
          </a:xfrm>
          <a:prstGeom prst="rect">
            <a:avLst/>
          </a:prstGeom>
          <a:noFill/>
        </p:spPr>
        <p:txBody>
          <a:bodyPr wrap="square" rtlCol="0">
            <a:spAutoFit/>
          </a:bodyPr>
          <a:lstStyle/>
          <a:p>
            <a:r>
              <a:rPr lang="en-US" dirty="0"/>
              <a:t>The </a:t>
            </a:r>
            <a:r>
              <a:rPr lang="en-US" dirty="0" err="1"/>
              <a:t>Colour</a:t>
            </a:r>
            <a:r>
              <a:rPr lang="en-US" dirty="0"/>
              <a:t> Caster is responsible for giving a professional, informed, and expert opinion on the match. These casters explain why things are happening. Their goals are less to do with information relay and more focused on expanding pin-point analysis.</a:t>
            </a:r>
            <a:endParaRPr lang="pt-PT" dirty="0"/>
          </a:p>
        </p:txBody>
      </p:sp>
      <p:sp>
        <p:nvSpPr>
          <p:cNvPr id="6" name="CaixaDeTexto 5">
            <a:extLst>
              <a:ext uri="{FF2B5EF4-FFF2-40B4-BE49-F238E27FC236}">
                <a16:creationId xmlns:a16="http://schemas.microsoft.com/office/drawing/2014/main" id="{69E700F8-1B8D-47F8-9DFC-852DE48EF27A}"/>
              </a:ext>
            </a:extLst>
          </p:cNvPr>
          <p:cNvSpPr txBox="1"/>
          <p:nvPr/>
        </p:nvSpPr>
        <p:spPr>
          <a:xfrm>
            <a:off x="1152152" y="5713532"/>
            <a:ext cx="2303864" cy="1077218"/>
          </a:xfrm>
          <a:prstGeom prst="rect">
            <a:avLst/>
          </a:prstGeom>
          <a:noFill/>
        </p:spPr>
        <p:txBody>
          <a:bodyPr wrap="square" rtlCol="0">
            <a:spAutoFit/>
          </a:bodyPr>
          <a:lstStyle/>
          <a:p>
            <a:pPr algn="ctr"/>
            <a:r>
              <a:rPr lang="pt-PT" dirty="0" err="1"/>
              <a:t>Marc</a:t>
            </a:r>
            <a:r>
              <a:rPr lang="pt-PT" dirty="0"/>
              <a:t> Robert </a:t>
            </a:r>
            <a:r>
              <a:rPr lang="pt-PT" dirty="0" err="1"/>
              <a:t>Lamont</a:t>
            </a:r>
            <a:endParaRPr lang="pt-PT" dirty="0"/>
          </a:p>
          <a:p>
            <a:pPr algn="ctr"/>
            <a:r>
              <a:rPr lang="pt-PT" dirty="0"/>
              <a:t>@Caedrel</a:t>
            </a:r>
          </a:p>
          <a:p>
            <a:pPr algn="ctr"/>
            <a:r>
              <a:rPr lang="pt-PT" sz="2800" dirty="0" err="1"/>
              <a:t>Caedrel</a:t>
            </a:r>
            <a:endParaRPr lang="pt-PT" dirty="0"/>
          </a:p>
        </p:txBody>
      </p:sp>
      <p:sp>
        <p:nvSpPr>
          <p:cNvPr id="8" name="CaixaDeTexto 7">
            <a:extLst>
              <a:ext uri="{FF2B5EF4-FFF2-40B4-BE49-F238E27FC236}">
                <a16:creationId xmlns:a16="http://schemas.microsoft.com/office/drawing/2014/main" id="{CD11EA61-9BF1-4C11-9DC8-D6563ABD81D0}"/>
              </a:ext>
            </a:extLst>
          </p:cNvPr>
          <p:cNvSpPr txBox="1"/>
          <p:nvPr/>
        </p:nvSpPr>
        <p:spPr>
          <a:xfrm>
            <a:off x="4838218" y="5713532"/>
            <a:ext cx="2303864" cy="1077218"/>
          </a:xfrm>
          <a:prstGeom prst="rect">
            <a:avLst/>
          </a:prstGeom>
          <a:noFill/>
        </p:spPr>
        <p:txBody>
          <a:bodyPr wrap="square" rtlCol="0">
            <a:spAutoFit/>
          </a:bodyPr>
          <a:lstStyle/>
          <a:p>
            <a:pPr algn="ctr"/>
            <a:r>
              <a:rPr lang="pt-PT" dirty="0" err="1"/>
              <a:t>Christy</a:t>
            </a:r>
            <a:r>
              <a:rPr lang="pt-PT" dirty="0"/>
              <a:t> </a:t>
            </a:r>
            <a:r>
              <a:rPr lang="pt-PT" dirty="0" err="1"/>
              <a:t>Frierson</a:t>
            </a:r>
            <a:endParaRPr lang="pt-PT" dirty="0"/>
          </a:p>
          <a:p>
            <a:pPr algn="ctr"/>
            <a:r>
              <a:rPr lang="pt-PT" dirty="0"/>
              <a:t>@endercasts</a:t>
            </a:r>
          </a:p>
          <a:p>
            <a:pPr algn="ctr"/>
            <a:r>
              <a:rPr lang="pt-PT" sz="2800" dirty="0" err="1"/>
              <a:t>Ender</a:t>
            </a:r>
            <a:endParaRPr lang="pt-PT" dirty="0"/>
          </a:p>
        </p:txBody>
      </p:sp>
      <p:sp>
        <p:nvSpPr>
          <p:cNvPr id="10" name="CaixaDeTexto 9">
            <a:extLst>
              <a:ext uri="{FF2B5EF4-FFF2-40B4-BE49-F238E27FC236}">
                <a16:creationId xmlns:a16="http://schemas.microsoft.com/office/drawing/2014/main" id="{3B9B61F2-954B-4D30-9862-F4676E439843}"/>
              </a:ext>
            </a:extLst>
          </p:cNvPr>
          <p:cNvSpPr txBox="1"/>
          <p:nvPr/>
        </p:nvSpPr>
        <p:spPr>
          <a:xfrm>
            <a:off x="8336385" y="5738074"/>
            <a:ext cx="2303864" cy="1077218"/>
          </a:xfrm>
          <a:prstGeom prst="rect">
            <a:avLst/>
          </a:prstGeom>
          <a:noFill/>
        </p:spPr>
        <p:txBody>
          <a:bodyPr wrap="square" rtlCol="0">
            <a:spAutoFit/>
          </a:bodyPr>
          <a:lstStyle/>
          <a:p>
            <a:pPr algn="ctr"/>
            <a:r>
              <a:rPr lang="pt-PT" dirty="0"/>
              <a:t>Andrew </a:t>
            </a:r>
            <a:r>
              <a:rPr lang="pt-PT" dirty="0" err="1"/>
              <a:t>Day</a:t>
            </a:r>
            <a:endParaRPr lang="pt-PT" dirty="0"/>
          </a:p>
          <a:p>
            <a:pPr algn="ctr"/>
            <a:r>
              <a:rPr lang="pt-PT" dirty="0"/>
              <a:t>@RiotVedius</a:t>
            </a:r>
          </a:p>
          <a:p>
            <a:pPr algn="ctr"/>
            <a:r>
              <a:rPr lang="pt-PT" sz="2800" dirty="0" err="1"/>
              <a:t>Vedius</a:t>
            </a:r>
            <a:endParaRPr lang="pt-PT" dirty="0"/>
          </a:p>
        </p:txBody>
      </p:sp>
      <p:graphicFrame>
        <p:nvGraphicFramePr>
          <p:cNvPr id="11" name="Tabela 4">
            <a:extLst>
              <a:ext uri="{FF2B5EF4-FFF2-40B4-BE49-F238E27FC236}">
                <a16:creationId xmlns:a16="http://schemas.microsoft.com/office/drawing/2014/main" id="{8B14D402-00D2-459E-BEDD-B2E0A3BF1D3D}"/>
              </a:ext>
            </a:extLst>
          </p:cNvPr>
          <p:cNvGraphicFramePr>
            <a:graphicFrameLocks noGrp="1"/>
          </p:cNvGraphicFramePr>
          <p:nvPr>
            <p:extLst>
              <p:ext uri="{D42A27DB-BD31-4B8C-83A1-F6EECF244321}">
                <p14:modId xmlns:p14="http://schemas.microsoft.com/office/powerpoint/2010/main" val="2804210323"/>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On</a:t>
                      </a:r>
                      <a:r>
                        <a:rPr lang="pt-PT" dirty="0">
                          <a:solidFill>
                            <a:srgbClr val="00E5BF"/>
                          </a:solidFill>
                        </a:rPr>
                        <a:t> </a:t>
                      </a:r>
                      <a:r>
                        <a:rPr lang="pt-PT" dirty="0" err="1">
                          <a:solidFill>
                            <a:srgbClr val="00E5BF"/>
                          </a:solidFill>
                        </a:rPr>
                        <a:t>Air</a:t>
                      </a:r>
                      <a:r>
                        <a:rPr lang="pt-PT" dirty="0">
                          <a:solidFill>
                            <a:srgbClr val="00E5BF"/>
                          </a:solidFill>
                        </a:rPr>
                        <a:t> </a:t>
                      </a:r>
                      <a:r>
                        <a:rPr lang="pt-PT" dirty="0" err="1">
                          <a:solidFill>
                            <a:srgbClr val="00E5BF"/>
                          </a:solidFill>
                        </a:rPr>
                        <a:t>Talent</a:t>
                      </a:r>
                      <a:r>
                        <a:rPr lang="pt-PT" dirty="0">
                          <a:solidFill>
                            <a:srgbClr val="00E5BF"/>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2" name="Imagem 1">
            <a:extLst>
              <a:ext uri="{FF2B5EF4-FFF2-40B4-BE49-F238E27FC236}">
                <a16:creationId xmlns:a16="http://schemas.microsoft.com/office/drawing/2014/main" id="{3E42ED8A-4C90-4183-9A3C-75DA995FA7F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31746" name="Picture 2" descr="Marc (@Caedrel) | Twitter">
            <a:extLst>
              <a:ext uri="{FF2B5EF4-FFF2-40B4-BE49-F238E27FC236}">
                <a16:creationId xmlns:a16="http://schemas.microsoft.com/office/drawing/2014/main" id="{ABB3C5FB-2949-4B15-9758-930B5B28F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03" y="2529463"/>
            <a:ext cx="3067878" cy="3067878"/>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League of Legends Analyst Christy Frierson 'dragged' off stage">
            <a:extLst>
              <a:ext uri="{FF2B5EF4-FFF2-40B4-BE49-F238E27FC236}">
                <a16:creationId xmlns:a16="http://schemas.microsoft.com/office/drawing/2014/main" id="{04D161F5-BAFE-4AF4-89EC-3B534A16A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270" y="2648016"/>
            <a:ext cx="2951236" cy="2951236"/>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Vedius - Paranoia - Nocturne Mid Montage | Facebook">
            <a:extLst>
              <a:ext uri="{FF2B5EF4-FFF2-40B4-BE49-F238E27FC236}">
                <a16:creationId xmlns:a16="http://schemas.microsoft.com/office/drawing/2014/main" id="{5C8050C9-8721-4D3C-AE5C-19FA77C08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3295" y="2642032"/>
            <a:ext cx="2955309" cy="295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2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A6836507-C9C3-4047-9AF7-3813EC092D10}"/>
              </a:ext>
            </a:extLst>
          </p:cNvPr>
          <p:cNvGraphicFramePr>
            <a:graphicFrameLocks noGrp="1"/>
          </p:cNvGraphicFramePr>
          <p:nvPr>
            <p:extLst>
              <p:ext uri="{D42A27DB-BD31-4B8C-83A1-F6EECF244321}">
                <p14:modId xmlns:p14="http://schemas.microsoft.com/office/powerpoint/2010/main" val="2319788134"/>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On</a:t>
                      </a:r>
                      <a:r>
                        <a:rPr lang="pt-PT" dirty="0">
                          <a:solidFill>
                            <a:srgbClr val="00E5BF"/>
                          </a:solidFill>
                        </a:rPr>
                        <a:t> </a:t>
                      </a:r>
                      <a:r>
                        <a:rPr lang="pt-PT" dirty="0" err="1">
                          <a:solidFill>
                            <a:srgbClr val="00E5BF"/>
                          </a:solidFill>
                        </a:rPr>
                        <a:t>Air</a:t>
                      </a:r>
                      <a:r>
                        <a:rPr lang="pt-PT" dirty="0">
                          <a:solidFill>
                            <a:srgbClr val="00E5BF"/>
                          </a:solidFill>
                        </a:rPr>
                        <a:t> </a:t>
                      </a:r>
                      <a:r>
                        <a:rPr lang="pt-PT" dirty="0" err="1">
                          <a:solidFill>
                            <a:srgbClr val="00E5BF"/>
                          </a:solidFill>
                        </a:rPr>
                        <a:t>Talent</a:t>
                      </a:r>
                      <a:r>
                        <a:rPr lang="pt-PT" dirty="0">
                          <a:solidFill>
                            <a:srgbClr val="00E5BF"/>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464F12A6-3E2C-4ACB-B4FF-0E46BDB370E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
        <p:nvSpPr>
          <p:cNvPr id="4" name="CaixaDeTexto 3">
            <a:extLst>
              <a:ext uri="{FF2B5EF4-FFF2-40B4-BE49-F238E27FC236}">
                <a16:creationId xmlns:a16="http://schemas.microsoft.com/office/drawing/2014/main" id="{A4DB74FB-7057-4E9C-859F-1855EC7B7CF5}"/>
              </a:ext>
            </a:extLst>
          </p:cNvPr>
          <p:cNvSpPr txBox="1"/>
          <p:nvPr/>
        </p:nvSpPr>
        <p:spPr>
          <a:xfrm>
            <a:off x="4498443" y="1239751"/>
            <a:ext cx="3195114" cy="707886"/>
          </a:xfrm>
          <a:prstGeom prst="rect">
            <a:avLst/>
          </a:prstGeom>
          <a:noFill/>
        </p:spPr>
        <p:txBody>
          <a:bodyPr wrap="square" rtlCol="0">
            <a:spAutoFit/>
          </a:bodyPr>
          <a:lstStyle/>
          <a:p>
            <a:pPr algn="ctr"/>
            <a:r>
              <a:rPr lang="pt-PT" sz="4000" dirty="0" err="1">
                <a:latin typeface="Arial" panose="020B0604020202020204" pitchFamily="34" charset="0"/>
                <a:cs typeface="Arial" panose="020B0604020202020204" pitchFamily="34" charset="0"/>
              </a:rPr>
              <a:t>Analysis</a:t>
            </a:r>
            <a:r>
              <a:rPr lang="pt-PT" dirty="0">
                <a:latin typeface="Arial" panose="020B0604020202020204" pitchFamily="34" charset="0"/>
                <a:cs typeface="Arial" panose="020B0604020202020204" pitchFamily="34" charset="0"/>
              </a:rPr>
              <a:t> </a:t>
            </a:r>
            <a:r>
              <a:rPr lang="pt-PT" sz="4000" dirty="0" err="1">
                <a:latin typeface="Arial" panose="020B0604020202020204" pitchFamily="34" charset="0"/>
                <a:cs typeface="Arial" panose="020B0604020202020204" pitchFamily="34" charset="0"/>
              </a:rPr>
              <a:t>Host</a:t>
            </a:r>
            <a:endParaRPr lang="pt-PT" dirty="0">
              <a:latin typeface="Arial" panose="020B0604020202020204" pitchFamily="34" charset="0"/>
              <a:cs typeface="Arial" panose="020B0604020202020204" pitchFamily="34" charset="0"/>
            </a:endParaRPr>
          </a:p>
        </p:txBody>
      </p:sp>
      <p:pic>
        <p:nvPicPr>
          <p:cNvPr id="32770" name="Picture 2" descr="Sjokz - Liquipedia League of Legends Wiki">
            <a:extLst>
              <a:ext uri="{FF2B5EF4-FFF2-40B4-BE49-F238E27FC236}">
                <a16:creationId xmlns:a16="http://schemas.microsoft.com/office/drawing/2014/main" id="{11805DE8-BB47-4D43-A7BD-E4E90E013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156" y="2290101"/>
            <a:ext cx="4611688" cy="307445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8E8203BF-BA26-47B4-A188-9A7A15DAF087}"/>
              </a:ext>
            </a:extLst>
          </p:cNvPr>
          <p:cNvSpPr txBox="1"/>
          <p:nvPr/>
        </p:nvSpPr>
        <p:spPr>
          <a:xfrm>
            <a:off x="4944068" y="5618249"/>
            <a:ext cx="2303864" cy="1077218"/>
          </a:xfrm>
          <a:prstGeom prst="rect">
            <a:avLst/>
          </a:prstGeom>
          <a:noFill/>
        </p:spPr>
        <p:txBody>
          <a:bodyPr wrap="square" rtlCol="0">
            <a:spAutoFit/>
          </a:bodyPr>
          <a:lstStyle/>
          <a:p>
            <a:pPr algn="ctr"/>
            <a:r>
              <a:rPr lang="pt-PT" dirty="0" err="1"/>
              <a:t>Eefje</a:t>
            </a:r>
            <a:r>
              <a:rPr lang="pt-PT" dirty="0"/>
              <a:t> </a:t>
            </a:r>
            <a:r>
              <a:rPr lang="pt-PT" dirty="0" err="1"/>
              <a:t>Depoortere</a:t>
            </a:r>
            <a:endParaRPr lang="pt-PT" dirty="0"/>
          </a:p>
          <a:p>
            <a:pPr algn="ctr"/>
            <a:r>
              <a:rPr lang="pt-PT" dirty="0"/>
              <a:t>@sjokz</a:t>
            </a:r>
          </a:p>
          <a:p>
            <a:pPr algn="ctr"/>
            <a:r>
              <a:rPr lang="pt-PT" sz="2800" dirty="0" err="1"/>
              <a:t>Sjokz</a:t>
            </a:r>
            <a:endParaRPr lang="pt-PT" dirty="0"/>
          </a:p>
        </p:txBody>
      </p:sp>
      <p:sp>
        <p:nvSpPr>
          <p:cNvPr id="6" name="CaixaDeTexto 5">
            <a:extLst>
              <a:ext uri="{FF2B5EF4-FFF2-40B4-BE49-F238E27FC236}">
                <a16:creationId xmlns:a16="http://schemas.microsoft.com/office/drawing/2014/main" id="{99454DE0-FB5B-4EA0-99AF-9ADB5C71B0FA}"/>
              </a:ext>
            </a:extLst>
          </p:cNvPr>
          <p:cNvSpPr txBox="1"/>
          <p:nvPr/>
        </p:nvSpPr>
        <p:spPr>
          <a:xfrm>
            <a:off x="8742745" y="2283054"/>
            <a:ext cx="3449255" cy="1754326"/>
          </a:xfrm>
          <a:prstGeom prst="rect">
            <a:avLst/>
          </a:prstGeom>
          <a:noFill/>
        </p:spPr>
        <p:txBody>
          <a:bodyPr wrap="square" rtlCol="0">
            <a:spAutoFit/>
          </a:bodyPr>
          <a:lstStyle/>
          <a:p>
            <a:r>
              <a:rPr lang="pt-PT" dirty="0"/>
              <a:t>O Twitter levará ao Twitter e clicar </a:t>
            </a:r>
            <a:r>
              <a:rPr lang="pt-PT" dirty="0" err="1"/>
              <a:t>nafoto</a:t>
            </a:r>
            <a:r>
              <a:rPr lang="pt-PT" dirty="0"/>
              <a:t> ao </a:t>
            </a:r>
            <a:r>
              <a:rPr lang="pt-PT" dirty="0" err="1"/>
              <a:t>leaguepedia</a:t>
            </a:r>
            <a:r>
              <a:rPr lang="pt-PT" dirty="0"/>
              <a:t> das mesmas </a:t>
            </a:r>
          </a:p>
          <a:p>
            <a:endParaRPr lang="pt-PT" dirty="0"/>
          </a:p>
          <a:p>
            <a:endParaRPr lang="pt-PT" dirty="0"/>
          </a:p>
          <a:p>
            <a:r>
              <a:rPr lang="pt-PT" dirty="0" err="1"/>
              <a:t>center</a:t>
            </a:r>
            <a:endParaRPr lang="pt-PT" dirty="0"/>
          </a:p>
        </p:txBody>
      </p:sp>
      <p:cxnSp>
        <p:nvCxnSpPr>
          <p:cNvPr id="10" name="Conexão reta unidirecional 9">
            <a:extLst>
              <a:ext uri="{FF2B5EF4-FFF2-40B4-BE49-F238E27FC236}">
                <a16:creationId xmlns:a16="http://schemas.microsoft.com/office/drawing/2014/main" id="{6E921501-4B8A-4C9A-89A5-297CCE1FB0FD}"/>
              </a:ext>
            </a:extLst>
          </p:cNvPr>
          <p:cNvCxnSpPr/>
          <p:nvPr/>
        </p:nvCxnSpPr>
        <p:spPr>
          <a:xfrm flipV="1">
            <a:off x="3932808" y="1083076"/>
            <a:ext cx="0" cy="10475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F19508A5-7AEB-4FD9-8448-AD9E4CE7E260}"/>
              </a:ext>
            </a:extLst>
          </p:cNvPr>
          <p:cNvCxnSpPr>
            <a:cxnSpLocks/>
          </p:cNvCxnSpPr>
          <p:nvPr/>
        </p:nvCxnSpPr>
        <p:spPr>
          <a:xfrm flipH="1">
            <a:off x="3588329" y="2210540"/>
            <a:ext cx="62753" cy="31540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exão reta unidirecional 15">
            <a:extLst>
              <a:ext uri="{FF2B5EF4-FFF2-40B4-BE49-F238E27FC236}">
                <a16:creationId xmlns:a16="http://schemas.microsoft.com/office/drawing/2014/main" id="{374B979C-5ADB-4981-BD8B-1AC5FF37EA26}"/>
              </a:ext>
            </a:extLst>
          </p:cNvPr>
          <p:cNvCxnSpPr/>
          <p:nvPr/>
        </p:nvCxnSpPr>
        <p:spPr>
          <a:xfrm>
            <a:off x="7247932" y="5618249"/>
            <a:ext cx="0" cy="10772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F3E3AAD4-0D5E-457F-9141-3D2954862A7D}"/>
              </a:ext>
            </a:extLst>
          </p:cNvPr>
          <p:cNvSpPr txBox="1"/>
          <p:nvPr/>
        </p:nvSpPr>
        <p:spPr>
          <a:xfrm>
            <a:off x="2898560" y="1406995"/>
            <a:ext cx="1189605" cy="369332"/>
          </a:xfrm>
          <a:prstGeom prst="rect">
            <a:avLst/>
          </a:prstGeom>
          <a:noFill/>
        </p:spPr>
        <p:txBody>
          <a:bodyPr wrap="square" rtlCol="0">
            <a:spAutoFit/>
          </a:bodyPr>
          <a:lstStyle/>
          <a:p>
            <a:r>
              <a:rPr lang="pt-PT" dirty="0"/>
              <a:t>300 </a:t>
            </a:r>
            <a:r>
              <a:rPr lang="pt-PT" dirty="0" err="1"/>
              <a:t>px</a:t>
            </a:r>
            <a:endParaRPr lang="pt-PT" dirty="0"/>
          </a:p>
        </p:txBody>
      </p:sp>
      <p:sp>
        <p:nvSpPr>
          <p:cNvPr id="19" name="CaixaDeTexto 18">
            <a:extLst>
              <a:ext uri="{FF2B5EF4-FFF2-40B4-BE49-F238E27FC236}">
                <a16:creationId xmlns:a16="http://schemas.microsoft.com/office/drawing/2014/main" id="{4D9A7AC2-99B5-4098-A781-FA0D1FD909E6}"/>
              </a:ext>
            </a:extLst>
          </p:cNvPr>
          <p:cNvSpPr txBox="1"/>
          <p:nvPr/>
        </p:nvSpPr>
        <p:spPr>
          <a:xfrm>
            <a:off x="2017906" y="3021718"/>
            <a:ext cx="1702713" cy="369332"/>
          </a:xfrm>
          <a:prstGeom prst="rect">
            <a:avLst/>
          </a:prstGeom>
          <a:noFill/>
        </p:spPr>
        <p:txBody>
          <a:bodyPr wrap="square" rtlCol="0">
            <a:spAutoFit/>
          </a:bodyPr>
          <a:lstStyle/>
          <a:p>
            <a:r>
              <a:rPr lang="pt-PT" dirty="0"/>
              <a:t>400 </a:t>
            </a:r>
            <a:r>
              <a:rPr lang="pt-PT" dirty="0" err="1"/>
              <a:t>px</a:t>
            </a:r>
            <a:endParaRPr lang="pt-PT" dirty="0"/>
          </a:p>
        </p:txBody>
      </p:sp>
      <p:sp>
        <p:nvSpPr>
          <p:cNvPr id="20" name="CaixaDeTexto 19">
            <a:extLst>
              <a:ext uri="{FF2B5EF4-FFF2-40B4-BE49-F238E27FC236}">
                <a16:creationId xmlns:a16="http://schemas.microsoft.com/office/drawing/2014/main" id="{FED318D4-30F0-4FC1-A1FB-2D2F7713FBF2}"/>
              </a:ext>
            </a:extLst>
          </p:cNvPr>
          <p:cNvSpPr txBox="1"/>
          <p:nvPr/>
        </p:nvSpPr>
        <p:spPr>
          <a:xfrm>
            <a:off x="7693557" y="5948039"/>
            <a:ext cx="1699016" cy="369332"/>
          </a:xfrm>
          <a:prstGeom prst="rect">
            <a:avLst/>
          </a:prstGeom>
          <a:noFill/>
        </p:spPr>
        <p:txBody>
          <a:bodyPr wrap="square" rtlCol="0">
            <a:spAutoFit/>
          </a:bodyPr>
          <a:lstStyle/>
          <a:p>
            <a:r>
              <a:rPr lang="pt-PT" dirty="0"/>
              <a:t>200px</a:t>
            </a:r>
          </a:p>
        </p:txBody>
      </p:sp>
    </p:spTree>
    <p:extLst>
      <p:ext uri="{BB962C8B-B14F-4D97-AF65-F5344CB8AC3E}">
        <p14:creationId xmlns:p14="http://schemas.microsoft.com/office/powerpoint/2010/main" val="2212492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871EF23-39C6-451E-A8B3-9F58804A3B7E}"/>
              </a:ext>
            </a:extLst>
          </p:cNvPr>
          <p:cNvSpPr txBox="1"/>
          <p:nvPr/>
        </p:nvSpPr>
        <p:spPr>
          <a:xfrm>
            <a:off x="4730186" y="1153781"/>
            <a:ext cx="2731625" cy="707886"/>
          </a:xfrm>
          <a:prstGeom prst="rect">
            <a:avLst/>
          </a:prstGeom>
          <a:noFill/>
        </p:spPr>
        <p:txBody>
          <a:bodyPr wrap="square" rtlCol="0">
            <a:spAutoFit/>
          </a:bodyPr>
          <a:lstStyle/>
          <a:p>
            <a:r>
              <a:rPr lang="pt-PT" sz="4000" dirty="0" err="1">
                <a:latin typeface="Arial" panose="020B0604020202020204" pitchFamily="34" charset="0"/>
                <a:cs typeface="Arial" panose="020B0604020202020204" pitchFamily="34" charset="0"/>
              </a:rPr>
              <a:t>Interviewer</a:t>
            </a:r>
            <a:endParaRPr lang="pt-PT" sz="4000" dirty="0">
              <a:latin typeface="Arial" panose="020B0604020202020204" pitchFamily="34" charset="0"/>
              <a:cs typeface="Arial" panose="020B0604020202020204" pitchFamily="34" charset="0"/>
            </a:endParaRPr>
          </a:p>
        </p:txBody>
      </p:sp>
      <p:pic>
        <p:nvPicPr>
          <p:cNvPr id="3" name="Picture 4" descr="Laure Valée (@LaureBuliiV) | Twitter">
            <a:extLst>
              <a:ext uri="{FF2B5EF4-FFF2-40B4-BE49-F238E27FC236}">
                <a16:creationId xmlns:a16="http://schemas.microsoft.com/office/drawing/2014/main" id="{7F67923D-CD05-4997-B746-2EBD40947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676" y="2176124"/>
            <a:ext cx="3070647" cy="3070647"/>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028C8250-7865-4724-A97A-4375C5244B38}"/>
              </a:ext>
            </a:extLst>
          </p:cNvPr>
          <p:cNvSpPr txBox="1"/>
          <p:nvPr/>
        </p:nvSpPr>
        <p:spPr>
          <a:xfrm>
            <a:off x="4944066" y="5406112"/>
            <a:ext cx="2303864" cy="1077218"/>
          </a:xfrm>
          <a:prstGeom prst="rect">
            <a:avLst/>
          </a:prstGeom>
          <a:noFill/>
        </p:spPr>
        <p:txBody>
          <a:bodyPr wrap="square" rtlCol="0">
            <a:spAutoFit/>
          </a:bodyPr>
          <a:lstStyle/>
          <a:p>
            <a:pPr algn="ctr"/>
            <a:r>
              <a:rPr lang="pt-PT" dirty="0" err="1"/>
              <a:t>Laure</a:t>
            </a:r>
            <a:r>
              <a:rPr lang="pt-PT" dirty="0"/>
              <a:t> </a:t>
            </a:r>
            <a:r>
              <a:rPr lang="pt-PT" dirty="0" err="1"/>
              <a:t>Valée</a:t>
            </a:r>
            <a:endParaRPr lang="pt-PT" dirty="0"/>
          </a:p>
          <a:p>
            <a:pPr algn="ctr"/>
            <a:r>
              <a:rPr lang="pt-PT" dirty="0"/>
              <a:t>@LaureBuliiV</a:t>
            </a:r>
          </a:p>
          <a:p>
            <a:pPr algn="ctr"/>
            <a:r>
              <a:rPr lang="pt-PT" sz="2800" dirty="0" err="1"/>
              <a:t>Bulii</a:t>
            </a:r>
            <a:endParaRPr lang="pt-PT" dirty="0"/>
          </a:p>
        </p:txBody>
      </p:sp>
      <p:graphicFrame>
        <p:nvGraphicFramePr>
          <p:cNvPr id="5" name="Tabela 4">
            <a:extLst>
              <a:ext uri="{FF2B5EF4-FFF2-40B4-BE49-F238E27FC236}">
                <a16:creationId xmlns:a16="http://schemas.microsoft.com/office/drawing/2014/main" id="{05BE1F64-FED3-48A6-AC33-BA5BFC4E605E}"/>
              </a:ext>
            </a:extLst>
          </p:cNvPr>
          <p:cNvGraphicFramePr>
            <a:graphicFrameLocks noGrp="1"/>
          </p:cNvGraphicFramePr>
          <p:nvPr>
            <p:extLst>
              <p:ext uri="{D42A27DB-BD31-4B8C-83A1-F6EECF244321}">
                <p14:modId xmlns:p14="http://schemas.microsoft.com/office/powerpoint/2010/main" val="2323279358"/>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On</a:t>
                      </a:r>
                      <a:r>
                        <a:rPr lang="pt-PT" dirty="0">
                          <a:solidFill>
                            <a:srgbClr val="00E5BF"/>
                          </a:solidFill>
                        </a:rPr>
                        <a:t> </a:t>
                      </a:r>
                      <a:r>
                        <a:rPr lang="pt-PT" dirty="0" err="1">
                          <a:solidFill>
                            <a:srgbClr val="00E5BF"/>
                          </a:solidFill>
                        </a:rPr>
                        <a:t>Air</a:t>
                      </a:r>
                      <a:r>
                        <a:rPr lang="pt-PT" dirty="0">
                          <a:solidFill>
                            <a:srgbClr val="00E5BF"/>
                          </a:solidFill>
                        </a:rPr>
                        <a:t> </a:t>
                      </a:r>
                      <a:r>
                        <a:rPr lang="pt-PT" dirty="0" err="1">
                          <a:solidFill>
                            <a:srgbClr val="00E5BF"/>
                          </a:solidFill>
                        </a:rPr>
                        <a:t>Talent</a:t>
                      </a:r>
                      <a:r>
                        <a:rPr lang="pt-PT" dirty="0">
                          <a:solidFill>
                            <a:srgbClr val="00E5BF"/>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6" name="Imagem 5">
            <a:extLst>
              <a:ext uri="{FF2B5EF4-FFF2-40B4-BE49-F238E27FC236}">
                <a16:creationId xmlns:a16="http://schemas.microsoft.com/office/drawing/2014/main" id="{AA255D52-002C-4C41-84CF-18F73386B79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Tree>
    <p:extLst>
      <p:ext uri="{BB962C8B-B14F-4D97-AF65-F5344CB8AC3E}">
        <p14:creationId xmlns:p14="http://schemas.microsoft.com/office/powerpoint/2010/main" val="3177628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042F4654-DAEA-4D71-A111-F43892320679}"/>
              </a:ext>
            </a:extLst>
          </p:cNvPr>
          <p:cNvGraphicFramePr>
            <a:graphicFrameLocks noGrp="1"/>
          </p:cNvGraphicFramePr>
          <p:nvPr>
            <p:extLst>
              <p:ext uri="{D42A27DB-BD31-4B8C-83A1-F6EECF244321}">
                <p14:modId xmlns:p14="http://schemas.microsoft.com/office/powerpoint/2010/main" val="14123138"/>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On</a:t>
                      </a:r>
                      <a:r>
                        <a:rPr lang="pt-PT" dirty="0">
                          <a:solidFill>
                            <a:srgbClr val="00E5BF"/>
                          </a:solidFill>
                        </a:rPr>
                        <a:t> </a:t>
                      </a:r>
                      <a:r>
                        <a:rPr lang="pt-PT" dirty="0" err="1">
                          <a:solidFill>
                            <a:srgbClr val="00E5BF"/>
                          </a:solidFill>
                        </a:rPr>
                        <a:t>Air</a:t>
                      </a:r>
                      <a:r>
                        <a:rPr lang="pt-PT" dirty="0">
                          <a:solidFill>
                            <a:srgbClr val="00E5BF"/>
                          </a:solidFill>
                        </a:rPr>
                        <a:t> </a:t>
                      </a:r>
                      <a:r>
                        <a:rPr lang="pt-PT" dirty="0" err="1">
                          <a:solidFill>
                            <a:srgbClr val="00E5BF"/>
                          </a:solidFill>
                        </a:rPr>
                        <a:t>Talent</a:t>
                      </a:r>
                      <a:r>
                        <a:rPr lang="pt-PT" dirty="0">
                          <a:solidFill>
                            <a:srgbClr val="00E5BF"/>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B2BF7219-6F75-431C-8BDE-F5B1861E38B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7" name="Imagem 6">
            <a:extLst>
              <a:ext uri="{FF2B5EF4-FFF2-40B4-BE49-F238E27FC236}">
                <a16:creationId xmlns:a16="http://schemas.microsoft.com/office/drawing/2014/main" id="{EF36E90D-AA3D-4C34-95FB-03AEA411AD9F}"/>
              </a:ext>
            </a:extLst>
          </p:cNvPr>
          <p:cNvPicPr>
            <a:picLocks noChangeAspect="1"/>
          </p:cNvPicPr>
          <p:nvPr/>
        </p:nvPicPr>
        <p:blipFill>
          <a:blip r:embed="rId3"/>
          <a:stretch>
            <a:fillRect/>
          </a:stretch>
        </p:blipFill>
        <p:spPr>
          <a:xfrm rot="1039018">
            <a:off x="904685" y="2660964"/>
            <a:ext cx="3452159" cy="1920406"/>
          </a:xfrm>
          <a:prstGeom prst="rect">
            <a:avLst/>
          </a:prstGeom>
        </p:spPr>
      </p:pic>
      <p:pic>
        <p:nvPicPr>
          <p:cNvPr id="15" name="Imagem 14">
            <a:extLst>
              <a:ext uri="{FF2B5EF4-FFF2-40B4-BE49-F238E27FC236}">
                <a16:creationId xmlns:a16="http://schemas.microsoft.com/office/drawing/2014/main" id="{4DD1ADD8-7E49-4F5F-B190-597A629FE831}"/>
              </a:ext>
            </a:extLst>
          </p:cNvPr>
          <p:cNvPicPr>
            <a:picLocks noChangeAspect="1"/>
          </p:cNvPicPr>
          <p:nvPr/>
        </p:nvPicPr>
        <p:blipFill>
          <a:blip r:embed="rId4"/>
          <a:stretch>
            <a:fillRect/>
          </a:stretch>
        </p:blipFill>
        <p:spPr>
          <a:xfrm rot="20870705">
            <a:off x="7886784" y="2743753"/>
            <a:ext cx="3444538" cy="1920406"/>
          </a:xfrm>
          <a:prstGeom prst="rect">
            <a:avLst/>
          </a:prstGeom>
        </p:spPr>
      </p:pic>
      <p:sp>
        <p:nvSpPr>
          <p:cNvPr id="18" name="CaixaDeTexto 17">
            <a:extLst>
              <a:ext uri="{FF2B5EF4-FFF2-40B4-BE49-F238E27FC236}">
                <a16:creationId xmlns:a16="http://schemas.microsoft.com/office/drawing/2014/main" id="{D3C82AFC-CEA9-4360-9ACB-75D9BDAE6FB1}"/>
              </a:ext>
            </a:extLst>
          </p:cNvPr>
          <p:cNvSpPr txBox="1"/>
          <p:nvPr/>
        </p:nvSpPr>
        <p:spPr>
          <a:xfrm>
            <a:off x="6724890" y="936021"/>
            <a:ext cx="3680749" cy="646331"/>
          </a:xfrm>
          <a:prstGeom prst="rect">
            <a:avLst/>
          </a:prstGeom>
          <a:noFill/>
        </p:spPr>
        <p:txBody>
          <a:bodyPr wrap="square" rtlCol="0">
            <a:spAutoFit/>
          </a:bodyPr>
          <a:lstStyle/>
          <a:p>
            <a:r>
              <a:rPr lang="pt-PT" dirty="0"/>
              <a:t>Será uma compilação de vídeos criados pelo </a:t>
            </a:r>
            <a:r>
              <a:rPr lang="pt-PT" dirty="0" err="1"/>
              <a:t>lec</a:t>
            </a:r>
            <a:endParaRPr lang="pt-PT" dirty="0"/>
          </a:p>
        </p:txBody>
      </p:sp>
      <p:pic>
        <p:nvPicPr>
          <p:cNvPr id="11" name="Imagem 10">
            <a:extLst>
              <a:ext uri="{FF2B5EF4-FFF2-40B4-BE49-F238E27FC236}">
                <a16:creationId xmlns:a16="http://schemas.microsoft.com/office/drawing/2014/main" id="{16CAA2F6-6A11-49CD-85A8-F3F0BAB6B6DD}"/>
              </a:ext>
            </a:extLst>
          </p:cNvPr>
          <p:cNvPicPr>
            <a:picLocks noChangeAspect="1"/>
          </p:cNvPicPr>
          <p:nvPr/>
        </p:nvPicPr>
        <p:blipFill>
          <a:blip r:embed="rId5"/>
          <a:stretch>
            <a:fillRect/>
          </a:stretch>
        </p:blipFill>
        <p:spPr>
          <a:xfrm>
            <a:off x="3128636" y="1759858"/>
            <a:ext cx="5934727" cy="3338283"/>
          </a:xfrm>
          <a:prstGeom prst="rect">
            <a:avLst/>
          </a:prstGeom>
        </p:spPr>
      </p:pic>
      <p:sp>
        <p:nvSpPr>
          <p:cNvPr id="19" name="CaixaDeTexto 18">
            <a:extLst>
              <a:ext uri="{FF2B5EF4-FFF2-40B4-BE49-F238E27FC236}">
                <a16:creationId xmlns:a16="http://schemas.microsoft.com/office/drawing/2014/main" id="{894C0C88-0CAA-48FB-A611-3A6A2C81AD96}"/>
              </a:ext>
            </a:extLst>
          </p:cNvPr>
          <p:cNvSpPr txBox="1"/>
          <p:nvPr/>
        </p:nvSpPr>
        <p:spPr>
          <a:xfrm>
            <a:off x="2974694" y="5461357"/>
            <a:ext cx="6539696" cy="1200329"/>
          </a:xfrm>
          <a:prstGeom prst="rect">
            <a:avLst/>
          </a:prstGeom>
          <a:noFill/>
        </p:spPr>
        <p:txBody>
          <a:bodyPr wrap="square" rtlCol="0">
            <a:spAutoFit/>
          </a:bodyPr>
          <a:lstStyle/>
          <a:p>
            <a:r>
              <a:rPr lang="pt-PT" dirty="0">
                <a:hlinkClick r:id="rId6"/>
              </a:rPr>
              <a:t>https://www.youtube.com/playlist?list=PLyQvIOxTaHdSYEqGXdMDJ906wGKnzLeOI</a:t>
            </a:r>
            <a:r>
              <a:rPr lang="pt-PT" dirty="0"/>
              <a:t> </a:t>
            </a:r>
          </a:p>
          <a:p>
            <a:r>
              <a:rPr lang="pt-PT" dirty="0">
                <a:hlinkClick r:id="rId7"/>
              </a:rPr>
              <a:t>https://www.youtube.com/playlist?list=PLyQvIOxTaHdQi9b3_nB8zfFtPphmihmH_</a:t>
            </a:r>
            <a:endParaRPr lang="pt-PT" dirty="0"/>
          </a:p>
        </p:txBody>
      </p:sp>
      <p:sp>
        <p:nvSpPr>
          <p:cNvPr id="20" name="Seta: Para a Esquerda 19">
            <a:extLst>
              <a:ext uri="{FF2B5EF4-FFF2-40B4-BE49-F238E27FC236}">
                <a16:creationId xmlns:a16="http://schemas.microsoft.com/office/drawing/2014/main" id="{76CC3E4E-D8D8-4700-A22F-FF08F7826F90}"/>
              </a:ext>
            </a:extLst>
          </p:cNvPr>
          <p:cNvSpPr/>
          <p:nvPr/>
        </p:nvSpPr>
        <p:spPr>
          <a:xfrm>
            <a:off x="3246699" y="2974694"/>
            <a:ext cx="544010" cy="4543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Seta: Para a Direita 20">
            <a:extLst>
              <a:ext uri="{FF2B5EF4-FFF2-40B4-BE49-F238E27FC236}">
                <a16:creationId xmlns:a16="http://schemas.microsoft.com/office/drawing/2014/main" id="{02F4E879-4AB0-401E-92A3-F6C11C438C18}"/>
              </a:ext>
            </a:extLst>
          </p:cNvPr>
          <p:cNvSpPr/>
          <p:nvPr/>
        </p:nvSpPr>
        <p:spPr>
          <a:xfrm>
            <a:off x="8206738" y="2974694"/>
            <a:ext cx="544010" cy="454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5" name="Conexão reta unidirecional 4">
            <a:extLst>
              <a:ext uri="{FF2B5EF4-FFF2-40B4-BE49-F238E27FC236}">
                <a16:creationId xmlns:a16="http://schemas.microsoft.com/office/drawing/2014/main" id="{BEC53B6E-AE7C-4631-8BD9-4350A2C80783}"/>
              </a:ext>
            </a:extLst>
          </p:cNvPr>
          <p:cNvCxnSpPr/>
          <p:nvPr/>
        </p:nvCxnSpPr>
        <p:spPr>
          <a:xfrm flipV="1">
            <a:off x="4039340" y="1065320"/>
            <a:ext cx="0" cy="5170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5073C490-4514-41B3-95DF-3584E1EC7ED1}"/>
              </a:ext>
            </a:extLst>
          </p:cNvPr>
          <p:cNvSpPr txBox="1"/>
          <p:nvPr/>
        </p:nvSpPr>
        <p:spPr>
          <a:xfrm>
            <a:off x="4270159" y="1153781"/>
            <a:ext cx="1001164" cy="369332"/>
          </a:xfrm>
          <a:prstGeom prst="rect">
            <a:avLst/>
          </a:prstGeom>
          <a:noFill/>
        </p:spPr>
        <p:txBody>
          <a:bodyPr wrap="square" rtlCol="0">
            <a:spAutoFit/>
          </a:bodyPr>
          <a:lstStyle/>
          <a:p>
            <a:r>
              <a:rPr lang="pt-PT" dirty="0"/>
              <a:t>200 </a:t>
            </a:r>
            <a:r>
              <a:rPr lang="pt-PT" dirty="0" err="1"/>
              <a:t>px</a:t>
            </a:r>
            <a:endParaRPr lang="pt-PT" dirty="0"/>
          </a:p>
        </p:txBody>
      </p:sp>
    </p:spTree>
    <p:extLst>
      <p:ext uri="{BB962C8B-B14F-4D97-AF65-F5344CB8AC3E}">
        <p14:creationId xmlns:p14="http://schemas.microsoft.com/office/powerpoint/2010/main" val="1532828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8E30A66-7F83-4776-AEF7-A4EBE87C3BEB}"/>
              </a:ext>
            </a:extLst>
          </p:cNvPr>
          <p:cNvPicPr>
            <a:picLocks noChangeAspect="1"/>
          </p:cNvPicPr>
          <p:nvPr/>
        </p:nvPicPr>
        <p:blipFill rotWithShape="1">
          <a:blip r:embed="rId2"/>
          <a:srcRect r="547" b="1594"/>
          <a:stretch/>
        </p:blipFill>
        <p:spPr>
          <a:xfrm>
            <a:off x="-1" y="864929"/>
            <a:ext cx="12191999" cy="6779091"/>
          </a:xfrm>
          <a:prstGeom prst="rect">
            <a:avLst/>
          </a:prstGeom>
        </p:spPr>
      </p:pic>
      <p:graphicFrame>
        <p:nvGraphicFramePr>
          <p:cNvPr id="3" name="Tabela 4">
            <a:extLst>
              <a:ext uri="{FF2B5EF4-FFF2-40B4-BE49-F238E27FC236}">
                <a16:creationId xmlns:a16="http://schemas.microsoft.com/office/drawing/2014/main" id="{E07DFE6B-19EF-4996-8E57-100205D6E15D}"/>
              </a:ext>
            </a:extLst>
          </p:cNvPr>
          <p:cNvGraphicFramePr>
            <a:graphicFrameLocks noGrp="1"/>
          </p:cNvGraphicFramePr>
          <p:nvPr>
            <p:extLst>
              <p:ext uri="{D42A27DB-BD31-4B8C-83A1-F6EECF244321}">
                <p14:modId xmlns:p14="http://schemas.microsoft.com/office/powerpoint/2010/main" val="4082920035"/>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On</a:t>
                      </a:r>
                      <a:r>
                        <a:rPr lang="pt-PT" dirty="0">
                          <a:solidFill>
                            <a:schemeClr val="tx1"/>
                          </a:solidFill>
                        </a:rPr>
                        <a:t> </a:t>
                      </a:r>
                      <a:r>
                        <a:rPr lang="pt-PT" dirty="0" err="1">
                          <a:solidFill>
                            <a:schemeClr val="tx1"/>
                          </a:solidFill>
                        </a:rPr>
                        <a:t>Air</a:t>
                      </a:r>
                      <a:r>
                        <a:rPr lang="pt-PT" dirty="0">
                          <a:solidFill>
                            <a:schemeClr val="tx1"/>
                          </a:solidFill>
                        </a:rPr>
                        <a:t> </a:t>
                      </a:r>
                      <a:r>
                        <a:rPr lang="pt-PT" dirty="0" err="1">
                          <a:solidFill>
                            <a:schemeClr val="tx1"/>
                          </a:solidFill>
                        </a:rPr>
                        <a:t>Talent</a:t>
                      </a:r>
                      <a:r>
                        <a:rPr lang="pt-PT" dirty="0">
                          <a:solidFill>
                            <a:schemeClr val="tx1"/>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Story</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a:t>
                      </a: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of</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a:t>
                      </a: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The</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4" name="Imagem 3">
            <a:extLst>
              <a:ext uri="{FF2B5EF4-FFF2-40B4-BE49-F238E27FC236}">
                <a16:creationId xmlns:a16="http://schemas.microsoft.com/office/drawing/2014/main" id="{07E7264F-BD6F-45C9-85CD-FE6BCC24F41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sp>
        <p:nvSpPr>
          <p:cNvPr id="5" name="CaixaDeTexto 4">
            <a:extLst>
              <a:ext uri="{FF2B5EF4-FFF2-40B4-BE49-F238E27FC236}">
                <a16:creationId xmlns:a16="http://schemas.microsoft.com/office/drawing/2014/main" id="{657372DC-343F-4D6B-B84C-397ECA90F0A7}"/>
              </a:ext>
            </a:extLst>
          </p:cNvPr>
          <p:cNvSpPr txBox="1"/>
          <p:nvPr/>
        </p:nvSpPr>
        <p:spPr>
          <a:xfrm>
            <a:off x="5061749" y="2050741"/>
            <a:ext cx="2068497" cy="923330"/>
          </a:xfrm>
          <a:prstGeom prst="rect">
            <a:avLst/>
          </a:prstGeom>
          <a:noFill/>
        </p:spPr>
        <p:txBody>
          <a:bodyPr wrap="square" rtlCol="0">
            <a:spAutoFit/>
          </a:bodyPr>
          <a:lstStyle/>
          <a:p>
            <a:r>
              <a:rPr lang="pt-PT" dirty="0" err="1">
                <a:highlight>
                  <a:srgbClr val="050019"/>
                </a:highlight>
              </a:rPr>
              <a:t>Video</a:t>
            </a:r>
            <a:r>
              <a:rPr lang="pt-PT" dirty="0">
                <a:highlight>
                  <a:srgbClr val="050019"/>
                </a:highlight>
              </a:rPr>
              <a:t> que terá inicio quando entrar no separador </a:t>
            </a:r>
          </a:p>
        </p:txBody>
      </p:sp>
    </p:spTree>
    <p:extLst>
      <p:ext uri="{BB962C8B-B14F-4D97-AF65-F5344CB8AC3E}">
        <p14:creationId xmlns:p14="http://schemas.microsoft.com/office/powerpoint/2010/main" val="3288910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043F3B7C-31D7-4D80-911B-871BAFB73B21}"/>
              </a:ext>
            </a:extLst>
          </p:cNvPr>
          <p:cNvGraphicFramePr>
            <a:graphicFrameLocks noGrp="1"/>
          </p:cNvGraphicFramePr>
          <p:nvPr>
            <p:extLst>
              <p:ext uri="{D42A27DB-BD31-4B8C-83A1-F6EECF244321}">
                <p14:modId xmlns:p14="http://schemas.microsoft.com/office/powerpoint/2010/main" val="1700622389"/>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On</a:t>
                      </a:r>
                      <a:r>
                        <a:rPr lang="pt-PT" dirty="0">
                          <a:solidFill>
                            <a:schemeClr val="tx1"/>
                          </a:solidFill>
                        </a:rPr>
                        <a:t> </a:t>
                      </a:r>
                      <a:r>
                        <a:rPr lang="pt-PT" dirty="0" err="1">
                          <a:solidFill>
                            <a:schemeClr val="tx1"/>
                          </a:solidFill>
                        </a:rPr>
                        <a:t>Air</a:t>
                      </a:r>
                      <a:r>
                        <a:rPr lang="pt-PT" dirty="0">
                          <a:solidFill>
                            <a:schemeClr val="tx1"/>
                          </a:solidFill>
                        </a:rPr>
                        <a:t> </a:t>
                      </a:r>
                      <a:r>
                        <a:rPr lang="pt-PT" dirty="0" err="1">
                          <a:solidFill>
                            <a:schemeClr val="tx1"/>
                          </a:solidFill>
                        </a:rPr>
                        <a:t>Talent</a:t>
                      </a:r>
                      <a:r>
                        <a:rPr lang="pt-PT" dirty="0">
                          <a:solidFill>
                            <a:schemeClr val="tx1"/>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Story</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a:t>
                      </a: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of</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a:t>
                      </a: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The</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6A9A681A-7216-4836-A98C-119038E9C1B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27652" name="Picture 4" descr="LoL: Road to the 2020 LEC Summer Split - Millenium">
            <a:extLst>
              <a:ext uri="{FF2B5EF4-FFF2-40B4-BE49-F238E27FC236}">
                <a16:creationId xmlns:a16="http://schemas.microsoft.com/office/drawing/2014/main" id="{72054AA3-CAEF-417A-995B-37B7F0408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42975"/>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951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3EFFBEA5-1691-4923-8B47-AF27E63A4332}"/>
              </a:ext>
            </a:extLst>
          </p:cNvPr>
          <p:cNvGraphicFramePr>
            <a:graphicFrameLocks noGrp="1"/>
          </p:cNvGraphicFramePr>
          <p:nvPr>
            <p:extLst>
              <p:ext uri="{D42A27DB-BD31-4B8C-83A1-F6EECF244321}">
                <p14:modId xmlns:p14="http://schemas.microsoft.com/office/powerpoint/2010/main" val="305455962"/>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On</a:t>
                      </a:r>
                      <a:r>
                        <a:rPr lang="pt-PT" dirty="0">
                          <a:solidFill>
                            <a:schemeClr val="tx1"/>
                          </a:solidFill>
                        </a:rPr>
                        <a:t> </a:t>
                      </a:r>
                      <a:r>
                        <a:rPr lang="pt-PT" dirty="0" err="1">
                          <a:solidFill>
                            <a:schemeClr val="tx1"/>
                          </a:solidFill>
                        </a:rPr>
                        <a:t>Air</a:t>
                      </a:r>
                      <a:r>
                        <a:rPr lang="pt-PT" dirty="0">
                          <a:solidFill>
                            <a:schemeClr val="tx1"/>
                          </a:solidFill>
                        </a:rPr>
                        <a:t> </a:t>
                      </a:r>
                      <a:r>
                        <a:rPr lang="pt-PT" dirty="0" err="1">
                          <a:solidFill>
                            <a:schemeClr val="tx1"/>
                          </a:solidFill>
                        </a:rPr>
                        <a:t>Talent</a:t>
                      </a:r>
                      <a:r>
                        <a:rPr lang="pt-PT" dirty="0">
                          <a:solidFill>
                            <a:schemeClr val="tx1"/>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Story</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a:t>
                      </a: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of</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a:t>
                      </a:r>
                      <a:r>
                        <a:rPr lang="pt-PT" dirty="0" err="1">
                          <a:solidFill>
                            <a:srgbClr val="00E5BF"/>
                          </a:solidFill>
                          <a:latin typeface="Arial" panose="020B0604020202020204" pitchFamily="34" charset="0"/>
                          <a:ea typeface="Cambria" panose="02040503050406030204" pitchFamily="18" charset="0"/>
                          <a:cs typeface="Arial" panose="020B0604020202020204" pitchFamily="34" charset="0"/>
                        </a:rPr>
                        <a:t>The</a:t>
                      </a:r>
                      <a:r>
                        <a:rPr lang="pt-PT" dirty="0">
                          <a:solidFill>
                            <a:srgbClr val="00E5BF"/>
                          </a:solidFill>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sp>
        <p:nvSpPr>
          <p:cNvPr id="3" name="CaixaDeTexto 2">
            <a:extLst>
              <a:ext uri="{FF2B5EF4-FFF2-40B4-BE49-F238E27FC236}">
                <a16:creationId xmlns:a16="http://schemas.microsoft.com/office/drawing/2014/main" id="{9764BE2E-A01D-4F6F-AD27-F1F7781DD73F}"/>
              </a:ext>
            </a:extLst>
          </p:cNvPr>
          <p:cNvSpPr txBox="1"/>
          <p:nvPr/>
        </p:nvSpPr>
        <p:spPr>
          <a:xfrm>
            <a:off x="4109480" y="1508295"/>
            <a:ext cx="7083239" cy="2308324"/>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The League of Legends European Championship (LEC), previously known as the European League of Legends Championship Series (EU LCS), is the name of the professional League of Legends esports league run by Riot Games, in which ten teams compete. Each annual season of play is divided into two splits, spring and summer, both consisting of nine weeks of round-robin tournament play, which then conclude with play-off tournaments between the top six teams.</a:t>
            </a:r>
            <a:endParaRPr lang="pt-PT" dirty="0">
              <a:latin typeface="Arial" panose="020B0604020202020204" pitchFamily="34" charset="0"/>
              <a:cs typeface="Arial" panose="020B0604020202020204" pitchFamily="34" charset="0"/>
            </a:endParaRPr>
          </a:p>
        </p:txBody>
      </p:sp>
      <p:pic>
        <p:nvPicPr>
          <p:cNvPr id="34818" name="Picture 2" descr="EU LCS 2018 Spring - Leaguepedia | League of Legends Esports Wiki">
            <a:extLst>
              <a:ext uri="{FF2B5EF4-FFF2-40B4-BE49-F238E27FC236}">
                <a16:creationId xmlns:a16="http://schemas.microsoft.com/office/drawing/2014/main" id="{80659F10-734D-497F-8C9B-F82AEB83D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668" y="1398345"/>
            <a:ext cx="2415551" cy="2415551"/>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66548348-89C3-4AAE-BCDB-682EA6461BCD}"/>
              </a:ext>
            </a:extLst>
          </p:cNvPr>
          <p:cNvSpPr txBox="1"/>
          <p:nvPr/>
        </p:nvSpPr>
        <p:spPr>
          <a:xfrm>
            <a:off x="603668" y="4057043"/>
            <a:ext cx="7517752" cy="2585323"/>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At the end of the season, the winner of the summer split, the team with the most championship points, and the winner of the gauntlet tournament qualify for the annual League of Legends World Championship. The LEC represents the highest level of League of Legends play in Europe.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With the exception of some touring events, all games of the LEC are played live at Riot Games' studio in </a:t>
            </a:r>
            <a:r>
              <a:rPr lang="en-US" dirty="0" err="1">
                <a:latin typeface="Arial" panose="020B0604020202020204" pitchFamily="34" charset="0"/>
                <a:cs typeface="Arial" panose="020B0604020202020204" pitchFamily="34" charset="0"/>
              </a:rPr>
              <a:t>Adlershof</a:t>
            </a:r>
            <a:r>
              <a:rPr lang="en-US" dirty="0">
                <a:latin typeface="Arial" panose="020B0604020202020204" pitchFamily="34" charset="0"/>
                <a:cs typeface="Arial" panose="020B0604020202020204" pitchFamily="34" charset="0"/>
              </a:rPr>
              <a:t>, Berlin, Germany. </a:t>
            </a:r>
            <a:endParaRPr lang="pt-PT" dirty="0">
              <a:latin typeface="Arial" panose="020B0604020202020204" pitchFamily="34" charset="0"/>
              <a:cs typeface="Arial" panose="020B0604020202020204" pitchFamily="34" charset="0"/>
            </a:endParaRPr>
          </a:p>
          <a:p>
            <a:endParaRPr lang="pt-PT" dirty="0"/>
          </a:p>
        </p:txBody>
      </p:sp>
      <p:pic>
        <p:nvPicPr>
          <p:cNvPr id="6" name="Imagem 5" descr="Uma imagem com texto&#10;&#10;Descrição gerada automaticamente">
            <a:extLst>
              <a:ext uri="{FF2B5EF4-FFF2-40B4-BE49-F238E27FC236}">
                <a16:creationId xmlns:a16="http://schemas.microsoft.com/office/drawing/2014/main" id="{76AE44FD-E690-4D5A-BF29-CFCBD0540D4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1978" y="4272677"/>
            <a:ext cx="2990741" cy="1800336"/>
          </a:xfrm>
          <a:prstGeom prst="rect">
            <a:avLst/>
          </a:prstGeom>
        </p:spPr>
      </p:pic>
      <p:pic>
        <p:nvPicPr>
          <p:cNvPr id="9" name="Imagem 8">
            <a:extLst>
              <a:ext uri="{FF2B5EF4-FFF2-40B4-BE49-F238E27FC236}">
                <a16:creationId xmlns:a16="http://schemas.microsoft.com/office/drawing/2014/main" id="{34DF03DF-C75C-478A-B027-FDD010F903D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cxnSp>
        <p:nvCxnSpPr>
          <p:cNvPr id="7" name="Conexão reta unidirecional 6">
            <a:extLst>
              <a:ext uri="{FF2B5EF4-FFF2-40B4-BE49-F238E27FC236}">
                <a16:creationId xmlns:a16="http://schemas.microsoft.com/office/drawing/2014/main" id="{1E0C6363-28DB-49AA-AADD-5324E9C2A848}"/>
              </a:ext>
            </a:extLst>
          </p:cNvPr>
          <p:cNvCxnSpPr/>
          <p:nvPr/>
        </p:nvCxnSpPr>
        <p:spPr>
          <a:xfrm>
            <a:off x="603668" y="1287262"/>
            <a:ext cx="242361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BFAD1284-2786-43B2-B4EE-FDF49F74A31D}"/>
              </a:ext>
            </a:extLst>
          </p:cNvPr>
          <p:cNvSpPr txBox="1"/>
          <p:nvPr/>
        </p:nvSpPr>
        <p:spPr>
          <a:xfrm>
            <a:off x="3027285" y="939565"/>
            <a:ext cx="1944210" cy="369332"/>
          </a:xfrm>
          <a:prstGeom prst="rect">
            <a:avLst/>
          </a:prstGeom>
          <a:noFill/>
        </p:spPr>
        <p:txBody>
          <a:bodyPr wrap="square" rtlCol="0">
            <a:spAutoFit/>
          </a:bodyPr>
          <a:lstStyle/>
          <a:p>
            <a:r>
              <a:rPr lang="pt-PT" dirty="0"/>
              <a:t>250 </a:t>
            </a:r>
            <a:r>
              <a:rPr lang="pt-PT" dirty="0" err="1"/>
              <a:t>px</a:t>
            </a:r>
            <a:endParaRPr lang="pt-PT" dirty="0"/>
          </a:p>
        </p:txBody>
      </p:sp>
      <p:cxnSp>
        <p:nvCxnSpPr>
          <p:cNvPr id="11" name="Conexão reta unidirecional 10">
            <a:extLst>
              <a:ext uri="{FF2B5EF4-FFF2-40B4-BE49-F238E27FC236}">
                <a16:creationId xmlns:a16="http://schemas.microsoft.com/office/drawing/2014/main" id="{9944E937-A2C8-41E2-86A5-080DD9CABA4A}"/>
              </a:ext>
            </a:extLst>
          </p:cNvPr>
          <p:cNvCxnSpPr/>
          <p:nvPr/>
        </p:nvCxnSpPr>
        <p:spPr>
          <a:xfrm>
            <a:off x="8220722" y="4128117"/>
            <a:ext cx="297199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exão reta unidirecional 12">
            <a:extLst>
              <a:ext uri="{FF2B5EF4-FFF2-40B4-BE49-F238E27FC236}">
                <a16:creationId xmlns:a16="http://schemas.microsoft.com/office/drawing/2014/main" id="{E38549D2-E7BC-4AFC-9833-8A6DC28E077C}"/>
              </a:ext>
            </a:extLst>
          </p:cNvPr>
          <p:cNvCxnSpPr/>
          <p:nvPr/>
        </p:nvCxnSpPr>
        <p:spPr>
          <a:xfrm>
            <a:off x="11192719" y="4272677"/>
            <a:ext cx="0" cy="15535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7CD64087-4164-428D-9D46-9EECC5056E64}"/>
              </a:ext>
            </a:extLst>
          </p:cNvPr>
          <p:cNvSpPr txBox="1"/>
          <p:nvPr/>
        </p:nvSpPr>
        <p:spPr>
          <a:xfrm>
            <a:off x="8886548" y="5983550"/>
            <a:ext cx="1793289" cy="646331"/>
          </a:xfrm>
          <a:prstGeom prst="rect">
            <a:avLst/>
          </a:prstGeom>
          <a:noFill/>
        </p:spPr>
        <p:txBody>
          <a:bodyPr wrap="square" rtlCol="0">
            <a:spAutoFit/>
          </a:bodyPr>
          <a:lstStyle/>
          <a:p>
            <a:r>
              <a:rPr lang="pt-PT" dirty="0" err="1"/>
              <a:t>Height</a:t>
            </a:r>
            <a:r>
              <a:rPr lang="pt-PT" dirty="0"/>
              <a:t>: 150 </a:t>
            </a:r>
            <a:r>
              <a:rPr lang="pt-PT" dirty="0" err="1"/>
              <a:t>px</a:t>
            </a:r>
            <a:endParaRPr lang="pt-PT" dirty="0"/>
          </a:p>
          <a:p>
            <a:r>
              <a:rPr lang="pt-PT" dirty="0" err="1"/>
              <a:t>Width</a:t>
            </a:r>
            <a:r>
              <a:rPr lang="pt-PT" dirty="0"/>
              <a:t>: 300</a:t>
            </a:r>
          </a:p>
        </p:txBody>
      </p:sp>
    </p:spTree>
    <p:extLst>
      <p:ext uri="{BB962C8B-B14F-4D97-AF65-F5344CB8AC3E}">
        <p14:creationId xmlns:p14="http://schemas.microsoft.com/office/powerpoint/2010/main" val="3286579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37906" name="Picture 18" descr="Riot release epic League of Legends Worlds 2019 orchestral theme song -  Dexerto">
            <a:extLst>
              <a:ext uri="{FF2B5EF4-FFF2-40B4-BE49-F238E27FC236}">
                <a16:creationId xmlns:a16="http://schemas.microsoft.com/office/drawing/2014/main" id="{BF924C4C-6994-4BC2-877E-00E0593B7BBF}"/>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0" y="939565"/>
            <a:ext cx="1216580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4">
            <a:extLst>
              <a:ext uri="{FF2B5EF4-FFF2-40B4-BE49-F238E27FC236}">
                <a16:creationId xmlns:a16="http://schemas.microsoft.com/office/drawing/2014/main" id="{36CD1047-FBE7-4647-928E-1080BC0EF9CB}"/>
              </a:ext>
            </a:extLst>
          </p:cNvPr>
          <p:cNvGraphicFramePr>
            <a:graphicFrameLocks noGrp="1"/>
          </p:cNvGraphicFramePr>
          <p:nvPr>
            <p:extLst>
              <p:ext uri="{D42A27DB-BD31-4B8C-83A1-F6EECF244321}">
                <p14:modId xmlns:p14="http://schemas.microsoft.com/office/powerpoint/2010/main" val="3417560700"/>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On</a:t>
                      </a:r>
                      <a:r>
                        <a:rPr lang="pt-PT" dirty="0">
                          <a:solidFill>
                            <a:schemeClr val="tx1"/>
                          </a:solidFill>
                        </a:rPr>
                        <a:t> </a:t>
                      </a:r>
                      <a:r>
                        <a:rPr lang="pt-PT" dirty="0" err="1">
                          <a:solidFill>
                            <a:schemeClr val="tx1"/>
                          </a:solidFill>
                        </a:rPr>
                        <a:t>Air</a:t>
                      </a:r>
                      <a:r>
                        <a:rPr lang="pt-PT" dirty="0">
                          <a:solidFill>
                            <a:schemeClr val="tx1"/>
                          </a:solidFill>
                        </a:rPr>
                        <a:t> </a:t>
                      </a:r>
                      <a:r>
                        <a:rPr lang="pt-PT" dirty="0" err="1">
                          <a:solidFill>
                            <a:schemeClr val="tx1"/>
                          </a:solidFill>
                        </a:rPr>
                        <a:t>Talent</a:t>
                      </a:r>
                      <a:r>
                        <a:rPr lang="pt-PT" dirty="0">
                          <a:solidFill>
                            <a:schemeClr val="tx1"/>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solidFill>
                            <a:srgbClr val="00E5BF"/>
                          </a:solidFill>
                        </a:rPr>
                        <a:t>Worlds</a:t>
                      </a:r>
                      <a:endParaRPr lang="pt-PT" dirty="0">
                        <a:solidFill>
                          <a:srgbClr val="00E5BF"/>
                        </a:solidFill>
                      </a:endParaRPr>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Story</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a:t>
                      </a: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of</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a:t>
                      </a: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The</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7F6BF843-8238-40C8-993D-1451A893244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47" name="Picture 2">
            <a:extLst>
              <a:ext uri="{FF2B5EF4-FFF2-40B4-BE49-F238E27FC236}">
                <a16:creationId xmlns:a16="http://schemas.microsoft.com/office/drawing/2014/main" id="{08563C54-73D2-41A0-9829-CE1DBED21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713" y="1832559"/>
            <a:ext cx="1255072" cy="1255072"/>
          </a:xfrm>
          <a:prstGeom prst="rect">
            <a:avLst/>
          </a:prstGeom>
          <a:noFill/>
          <a:extLst>
            <a:ext uri="{909E8E84-426E-40DD-AFC4-6F175D3DCCD1}">
              <a14:hiddenFill xmlns:a14="http://schemas.microsoft.com/office/drawing/2010/main">
                <a:solidFill>
                  <a:srgbClr val="FFFFFF"/>
                </a:solidFill>
              </a14:hiddenFill>
            </a:ext>
          </a:extLst>
        </p:spPr>
      </p:pic>
      <p:sp>
        <p:nvSpPr>
          <p:cNvPr id="55" name="CaixaDeTexto 54">
            <a:extLst>
              <a:ext uri="{FF2B5EF4-FFF2-40B4-BE49-F238E27FC236}">
                <a16:creationId xmlns:a16="http://schemas.microsoft.com/office/drawing/2014/main" id="{6FC90142-3B74-42AA-A14C-F8F02B25E7D2}"/>
              </a:ext>
            </a:extLst>
          </p:cNvPr>
          <p:cNvSpPr txBox="1"/>
          <p:nvPr/>
        </p:nvSpPr>
        <p:spPr>
          <a:xfrm>
            <a:off x="1903289" y="3068975"/>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1</a:t>
            </a:r>
          </a:p>
          <a:p>
            <a:pPr algn="ctr"/>
            <a:r>
              <a:rPr lang="pt-PT" sz="2400" b="1" dirty="0">
                <a:solidFill>
                  <a:srgbClr val="050019"/>
                </a:solidFill>
                <a:latin typeface="Arial" panose="020B0604020202020204" pitchFamily="34" charset="0"/>
                <a:cs typeface="Arial" panose="020B0604020202020204" pitchFamily="34" charset="0"/>
              </a:rPr>
              <a:t>2011</a:t>
            </a:r>
          </a:p>
        </p:txBody>
      </p:sp>
      <p:pic>
        <p:nvPicPr>
          <p:cNvPr id="37890" name="Picture 2" descr="Taipei Assassins - Leaguepedia | League of Legends Esports Wiki">
            <a:extLst>
              <a:ext uri="{FF2B5EF4-FFF2-40B4-BE49-F238E27FC236}">
                <a16:creationId xmlns:a16="http://schemas.microsoft.com/office/drawing/2014/main" id="{FA4D1919-4F4C-4545-8648-7B5FD9425D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9471" y="4165069"/>
            <a:ext cx="1255116" cy="1255116"/>
          </a:xfrm>
          <a:prstGeom prst="rect">
            <a:avLst/>
          </a:prstGeom>
          <a:noFill/>
          <a:extLst>
            <a:ext uri="{909E8E84-426E-40DD-AFC4-6F175D3DCCD1}">
              <a14:hiddenFill xmlns:a14="http://schemas.microsoft.com/office/drawing/2010/main">
                <a:solidFill>
                  <a:srgbClr val="FFFFFF"/>
                </a:solidFill>
              </a14:hiddenFill>
            </a:ext>
          </a:extLst>
        </p:spPr>
      </p:pic>
      <p:sp>
        <p:nvSpPr>
          <p:cNvPr id="72" name="CaixaDeTexto 71">
            <a:extLst>
              <a:ext uri="{FF2B5EF4-FFF2-40B4-BE49-F238E27FC236}">
                <a16:creationId xmlns:a16="http://schemas.microsoft.com/office/drawing/2014/main" id="{CA4294D4-F8BC-4EDA-857F-C647EABE66A9}"/>
              </a:ext>
            </a:extLst>
          </p:cNvPr>
          <p:cNvSpPr txBox="1"/>
          <p:nvPr/>
        </p:nvSpPr>
        <p:spPr>
          <a:xfrm>
            <a:off x="1903289" y="5405536"/>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2</a:t>
            </a:r>
          </a:p>
          <a:p>
            <a:pPr algn="ctr"/>
            <a:r>
              <a:rPr lang="pt-PT" sz="2400" b="1" dirty="0">
                <a:solidFill>
                  <a:srgbClr val="050019"/>
                </a:solidFill>
                <a:latin typeface="Arial" panose="020B0604020202020204" pitchFamily="34" charset="0"/>
                <a:cs typeface="Arial" panose="020B0604020202020204" pitchFamily="34" charset="0"/>
              </a:rPr>
              <a:t>2012</a:t>
            </a:r>
          </a:p>
        </p:txBody>
      </p:sp>
      <p:sp>
        <p:nvSpPr>
          <p:cNvPr id="82" name="CaixaDeTexto 81">
            <a:extLst>
              <a:ext uri="{FF2B5EF4-FFF2-40B4-BE49-F238E27FC236}">
                <a16:creationId xmlns:a16="http://schemas.microsoft.com/office/drawing/2014/main" id="{DFA96589-C4CF-42EE-A6DE-2A28E10D15FE}"/>
              </a:ext>
            </a:extLst>
          </p:cNvPr>
          <p:cNvSpPr txBox="1"/>
          <p:nvPr/>
        </p:nvSpPr>
        <p:spPr>
          <a:xfrm>
            <a:off x="3640740" y="3080212"/>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3</a:t>
            </a:r>
          </a:p>
          <a:p>
            <a:pPr algn="ctr"/>
            <a:r>
              <a:rPr lang="pt-PT" sz="2400" b="1" dirty="0">
                <a:solidFill>
                  <a:srgbClr val="050019"/>
                </a:solidFill>
                <a:latin typeface="Arial" panose="020B0604020202020204" pitchFamily="34" charset="0"/>
                <a:cs typeface="Arial" panose="020B0604020202020204" pitchFamily="34" charset="0"/>
              </a:rPr>
              <a:t>2013</a:t>
            </a:r>
          </a:p>
        </p:txBody>
      </p:sp>
      <p:sp>
        <p:nvSpPr>
          <p:cNvPr id="84" name="CaixaDeTexto 83">
            <a:extLst>
              <a:ext uri="{FF2B5EF4-FFF2-40B4-BE49-F238E27FC236}">
                <a16:creationId xmlns:a16="http://schemas.microsoft.com/office/drawing/2014/main" id="{7E7C99BA-E206-4D39-9AE9-22A0994ED20C}"/>
              </a:ext>
            </a:extLst>
          </p:cNvPr>
          <p:cNvSpPr txBox="1"/>
          <p:nvPr/>
        </p:nvSpPr>
        <p:spPr>
          <a:xfrm>
            <a:off x="3640740" y="5416773"/>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4</a:t>
            </a:r>
          </a:p>
          <a:p>
            <a:pPr algn="ctr"/>
            <a:r>
              <a:rPr lang="pt-PT" sz="2400" b="1" dirty="0">
                <a:solidFill>
                  <a:srgbClr val="050019"/>
                </a:solidFill>
                <a:latin typeface="Arial" panose="020B0604020202020204" pitchFamily="34" charset="0"/>
                <a:cs typeface="Arial" panose="020B0604020202020204" pitchFamily="34" charset="0"/>
              </a:rPr>
              <a:t>2014</a:t>
            </a:r>
          </a:p>
        </p:txBody>
      </p:sp>
      <p:pic>
        <p:nvPicPr>
          <p:cNvPr id="37892" name="Picture 4">
            <a:extLst>
              <a:ext uri="{FF2B5EF4-FFF2-40B4-BE49-F238E27FC236}">
                <a16:creationId xmlns:a16="http://schemas.microsoft.com/office/drawing/2014/main" id="{7DDF24D9-53FC-4E16-9383-A6070212A9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7914" y="1839745"/>
            <a:ext cx="1255116" cy="1255116"/>
          </a:xfrm>
          <a:prstGeom prst="rect">
            <a:avLst/>
          </a:prstGeom>
          <a:noFill/>
          <a:extLst>
            <a:ext uri="{909E8E84-426E-40DD-AFC4-6F175D3DCCD1}">
              <a14:hiddenFill xmlns:a14="http://schemas.microsoft.com/office/drawing/2010/main">
                <a:solidFill>
                  <a:srgbClr val="FFFFFF"/>
                </a:solidFill>
              </a14:hiddenFill>
            </a:ext>
          </a:extLst>
        </p:spPr>
      </p:pic>
      <p:sp>
        <p:nvSpPr>
          <p:cNvPr id="88" name="CaixaDeTexto 87">
            <a:extLst>
              <a:ext uri="{FF2B5EF4-FFF2-40B4-BE49-F238E27FC236}">
                <a16:creationId xmlns:a16="http://schemas.microsoft.com/office/drawing/2014/main" id="{05EF0A33-C55D-4404-85D0-1ACD7AD81EBA}"/>
              </a:ext>
            </a:extLst>
          </p:cNvPr>
          <p:cNvSpPr txBox="1"/>
          <p:nvPr/>
        </p:nvSpPr>
        <p:spPr>
          <a:xfrm>
            <a:off x="5328555" y="3088671"/>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5</a:t>
            </a:r>
          </a:p>
          <a:p>
            <a:pPr algn="ctr"/>
            <a:r>
              <a:rPr lang="pt-PT" sz="2400" b="1" dirty="0">
                <a:solidFill>
                  <a:srgbClr val="050019"/>
                </a:solidFill>
                <a:latin typeface="Arial" panose="020B0604020202020204" pitchFamily="34" charset="0"/>
                <a:cs typeface="Arial" panose="020B0604020202020204" pitchFamily="34" charset="0"/>
              </a:rPr>
              <a:t>2015</a:t>
            </a:r>
          </a:p>
        </p:txBody>
      </p:sp>
      <p:sp>
        <p:nvSpPr>
          <p:cNvPr id="90" name="CaixaDeTexto 89">
            <a:extLst>
              <a:ext uri="{FF2B5EF4-FFF2-40B4-BE49-F238E27FC236}">
                <a16:creationId xmlns:a16="http://schemas.microsoft.com/office/drawing/2014/main" id="{F8C34AAD-B619-4A39-B58B-BF9A6FD8EE05}"/>
              </a:ext>
            </a:extLst>
          </p:cNvPr>
          <p:cNvSpPr txBox="1"/>
          <p:nvPr/>
        </p:nvSpPr>
        <p:spPr>
          <a:xfrm>
            <a:off x="5328555" y="5425232"/>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6</a:t>
            </a:r>
          </a:p>
          <a:p>
            <a:pPr algn="ctr"/>
            <a:r>
              <a:rPr lang="pt-PT" sz="2400" b="1" dirty="0">
                <a:solidFill>
                  <a:srgbClr val="050019"/>
                </a:solidFill>
                <a:latin typeface="Arial" panose="020B0604020202020204" pitchFamily="34" charset="0"/>
                <a:cs typeface="Arial" panose="020B0604020202020204" pitchFamily="34" charset="0"/>
              </a:rPr>
              <a:t>2016</a:t>
            </a:r>
          </a:p>
        </p:txBody>
      </p:sp>
      <p:pic>
        <p:nvPicPr>
          <p:cNvPr id="91" name="Picture 4">
            <a:extLst>
              <a:ext uri="{FF2B5EF4-FFF2-40B4-BE49-F238E27FC236}">
                <a16:creationId xmlns:a16="http://schemas.microsoft.com/office/drawing/2014/main" id="{758D5920-4BC9-44B7-8E48-66903AA3E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5729" y="1848204"/>
            <a:ext cx="1255116" cy="125511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a:extLst>
              <a:ext uri="{FF2B5EF4-FFF2-40B4-BE49-F238E27FC236}">
                <a16:creationId xmlns:a16="http://schemas.microsoft.com/office/drawing/2014/main" id="{50D95D1C-571F-4625-A5AC-E601A6202B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1675" y="4184765"/>
            <a:ext cx="1255116" cy="1255116"/>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Samsung White - Leaguepedia | League of Legends Esports Wiki">
            <a:extLst>
              <a:ext uri="{FF2B5EF4-FFF2-40B4-BE49-F238E27FC236}">
                <a16:creationId xmlns:a16="http://schemas.microsoft.com/office/drawing/2014/main" id="{728D786C-181E-4AB3-A963-D803A712B4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3873" y="4207297"/>
            <a:ext cx="1255116" cy="1255116"/>
          </a:xfrm>
          <a:prstGeom prst="rect">
            <a:avLst/>
          </a:prstGeom>
          <a:noFill/>
          <a:extLst>
            <a:ext uri="{909E8E84-426E-40DD-AFC4-6F175D3DCCD1}">
              <a14:hiddenFill xmlns:a14="http://schemas.microsoft.com/office/drawing/2010/main">
                <a:solidFill>
                  <a:srgbClr val="FFFFFF"/>
                </a:solidFill>
              </a14:hiddenFill>
            </a:ext>
          </a:extLst>
        </p:spPr>
      </p:pic>
      <p:sp>
        <p:nvSpPr>
          <p:cNvPr id="96" name="CaixaDeTexto 95">
            <a:extLst>
              <a:ext uri="{FF2B5EF4-FFF2-40B4-BE49-F238E27FC236}">
                <a16:creationId xmlns:a16="http://schemas.microsoft.com/office/drawing/2014/main" id="{3A08F6E5-7B53-4D88-B7A6-C95C7ACF800A}"/>
              </a:ext>
            </a:extLst>
          </p:cNvPr>
          <p:cNvSpPr txBox="1"/>
          <p:nvPr/>
        </p:nvSpPr>
        <p:spPr>
          <a:xfrm>
            <a:off x="7066317" y="3097130"/>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7</a:t>
            </a:r>
          </a:p>
          <a:p>
            <a:pPr algn="ctr"/>
            <a:r>
              <a:rPr lang="pt-PT" sz="2400" b="1" dirty="0">
                <a:solidFill>
                  <a:srgbClr val="050019"/>
                </a:solidFill>
                <a:latin typeface="Arial" panose="020B0604020202020204" pitchFamily="34" charset="0"/>
                <a:cs typeface="Arial" panose="020B0604020202020204" pitchFamily="34" charset="0"/>
              </a:rPr>
              <a:t>2017</a:t>
            </a:r>
          </a:p>
        </p:txBody>
      </p:sp>
      <p:sp>
        <p:nvSpPr>
          <p:cNvPr id="97" name="CaixaDeTexto 96">
            <a:extLst>
              <a:ext uri="{FF2B5EF4-FFF2-40B4-BE49-F238E27FC236}">
                <a16:creationId xmlns:a16="http://schemas.microsoft.com/office/drawing/2014/main" id="{AC83B928-78D3-47C1-8DFA-D08AFA77936A}"/>
              </a:ext>
            </a:extLst>
          </p:cNvPr>
          <p:cNvSpPr txBox="1"/>
          <p:nvPr/>
        </p:nvSpPr>
        <p:spPr>
          <a:xfrm>
            <a:off x="7066317" y="5433691"/>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8</a:t>
            </a:r>
          </a:p>
          <a:p>
            <a:pPr algn="ctr"/>
            <a:r>
              <a:rPr lang="pt-PT" sz="2400" b="1" dirty="0">
                <a:solidFill>
                  <a:srgbClr val="050019"/>
                </a:solidFill>
                <a:latin typeface="Arial" panose="020B0604020202020204" pitchFamily="34" charset="0"/>
                <a:cs typeface="Arial" panose="020B0604020202020204" pitchFamily="34" charset="0"/>
              </a:rPr>
              <a:t>2018</a:t>
            </a:r>
          </a:p>
        </p:txBody>
      </p:sp>
      <p:pic>
        <p:nvPicPr>
          <p:cNvPr id="37896" name="Picture 8" descr="Samsung Galaxy - Leaguepedia | League of Legends Esports Wiki">
            <a:extLst>
              <a:ext uri="{FF2B5EF4-FFF2-40B4-BE49-F238E27FC236}">
                <a16:creationId xmlns:a16="http://schemas.microsoft.com/office/drawing/2014/main" id="{709395DE-9915-4B24-B5E1-AEB1E8DF71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3504" y="1890820"/>
            <a:ext cx="1255116" cy="1255116"/>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a:extLst>
              <a:ext uri="{FF2B5EF4-FFF2-40B4-BE49-F238E27FC236}">
                <a16:creationId xmlns:a16="http://schemas.microsoft.com/office/drawing/2014/main" id="{737DE3D9-7132-4E7A-A02B-19D31C9047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9450" y="4207297"/>
            <a:ext cx="1255116" cy="1255116"/>
          </a:xfrm>
          <a:prstGeom prst="rect">
            <a:avLst/>
          </a:prstGeom>
          <a:noFill/>
          <a:extLst>
            <a:ext uri="{909E8E84-426E-40DD-AFC4-6F175D3DCCD1}">
              <a14:hiddenFill xmlns:a14="http://schemas.microsoft.com/office/drawing/2010/main">
                <a:solidFill>
                  <a:srgbClr val="FFFFFF"/>
                </a:solidFill>
              </a14:hiddenFill>
            </a:ext>
          </a:extLst>
        </p:spPr>
      </p:pic>
      <p:sp>
        <p:nvSpPr>
          <p:cNvPr id="110" name="CaixaDeTexto 109">
            <a:extLst>
              <a:ext uri="{FF2B5EF4-FFF2-40B4-BE49-F238E27FC236}">
                <a16:creationId xmlns:a16="http://schemas.microsoft.com/office/drawing/2014/main" id="{75AB62D0-DC13-48B2-B026-2EADE65F55C4}"/>
              </a:ext>
            </a:extLst>
          </p:cNvPr>
          <p:cNvSpPr txBox="1"/>
          <p:nvPr/>
        </p:nvSpPr>
        <p:spPr>
          <a:xfrm>
            <a:off x="8827619" y="3105589"/>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9</a:t>
            </a:r>
          </a:p>
          <a:p>
            <a:pPr algn="ctr"/>
            <a:r>
              <a:rPr lang="pt-PT" sz="2400" b="1" dirty="0">
                <a:solidFill>
                  <a:srgbClr val="050019"/>
                </a:solidFill>
                <a:latin typeface="Arial" panose="020B0604020202020204" pitchFamily="34" charset="0"/>
                <a:cs typeface="Arial" panose="020B0604020202020204" pitchFamily="34" charset="0"/>
              </a:rPr>
              <a:t>2019</a:t>
            </a:r>
          </a:p>
        </p:txBody>
      </p:sp>
      <p:sp>
        <p:nvSpPr>
          <p:cNvPr id="111" name="CaixaDeTexto 110">
            <a:extLst>
              <a:ext uri="{FF2B5EF4-FFF2-40B4-BE49-F238E27FC236}">
                <a16:creationId xmlns:a16="http://schemas.microsoft.com/office/drawing/2014/main" id="{D6C5625A-2BEF-4BCE-A7BA-203C58AAF2BC}"/>
              </a:ext>
            </a:extLst>
          </p:cNvPr>
          <p:cNvSpPr txBox="1"/>
          <p:nvPr/>
        </p:nvSpPr>
        <p:spPr>
          <a:xfrm>
            <a:off x="8827619" y="5442150"/>
            <a:ext cx="1572711" cy="1200329"/>
          </a:xfrm>
          <a:prstGeom prst="rect">
            <a:avLst/>
          </a:prstGeom>
          <a:noFill/>
        </p:spPr>
        <p:txBody>
          <a:bodyPr wrap="square" rtlCol="0">
            <a:spAutoFit/>
          </a:bodyPr>
          <a:lstStyle/>
          <a:p>
            <a:pPr algn="ctr"/>
            <a:r>
              <a:rPr lang="pt-PT" sz="2400" b="1" dirty="0">
                <a:solidFill>
                  <a:srgbClr val="050019"/>
                </a:solidFill>
                <a:latin typeface="Arial" panose="020B0604020202020204" pitchFamily="34" charset="0"/>
                <a:cs typeface="Arial" panose="020B0604020202020204" pitchFamily="34" charset="0"/>
              </a:rPr>
              <a:t>SEASON 10</a:t>
            </a:r>
          </a:p>
          <a:p>
            <a:pPr algn="ctr"/>
            <a:r>
              <a:rPr lang="pt-PT" sz="2400" b="1" dirty="0">
                <a:solidFill>
                  <a:srgbClr val="050019"/>
                </a:solidFill>
                <a:latin typeface="Arial" panose="020B0604020202020204" pitchFamily="34" charset="0"/>
                <a:cs typeface="Arial" panose="020B0604020202020204" pitchFamily="34" charset="0"/>
              </a:rPr>
              <a:t>2020</a:t>
            </a:r>
          </a:p>
        </p:txBody>
      </p:sp>
      <p:pic>
        <p:nvPicPr>
          <p:cNvPr id="37900" name="Picture 12" descr="FunPlus Phoenix - Leaguepedia | League of Legends Esports Wiki">
            <a:extLst>
              <a:ext uri="{FF2B5EF4-FFF2-40B4-BE49-F238E27FC236}">
                <a16:creationId xmlns:a16="http://schemas.microsoft.com/office/drawing/2014/main" id="{0A0010CB-328A-4F52-99B4-BE78F14A70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0551" y="1890820"/>
            <a:ext cx="1255116" cy="1255116"/>
          </a:xfrm>
          <a:prstGeom prst="rect">
            <a:avLst/>
          </a:prstGeom>
          <a:noFill/>
          <a:extLst>
            <a:ext uri="{909E8E84-426E-40DD-AFC4-6F175D3DCCD1}">
              <a14:hiddenFill xmlns:a14="http://schemas.microsoft.com/office/drawing/2010/main">
                <a:solidFill>
                  <a:srgbClr val="FFFFFF"/>
                </a:solidFill>
              </a14:hiddenFill>
            </a:ext>
          </a:extLst>
        </p:spPr>
      </p:pic>
      <p:pic>
        <p:nvPicPr>
          <p:cNvPr id="37902" name="Picture 14" descr="T1 x Damwon Gaming | Quero Apostar">
            <a:extLst>
              <a:ext uri="{FF2B5EF4-FFF2-40B4-BE49-F238E27FC236}">
                <a16:creationId xmlns:a16="http://schemas.microsoft.com/office/drawing/2014/main" id="{62AECEDF-D0C5-44C5-88FD-7CCC919713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61596" y="4201683"/>
            <a:ext cx="1255116" cy="1255116"/>
          </a:xfrm>
          <a:prstGeom prst="rect">
            <a:avLst/>
          </a:prstGeom>
          <a:noFill/>
          <a:extLst>
            <a:ext uri="{909E8E84-426E-40DD-AFC4-6F175D3DCCD1}">
              <a14:hiddenFill xmlns:a14="http://schemas.microsoft.com/office/drawing/2010/main">
                <a:solidFill>
                  <a:srgbClr val="FFFFFF"/>
                </a:solidFill>
              </a14:hiddenFill>
            </a:ext>
          </a:extLst>
        </p:spPr>
      </p:pic>
      <p:sp>
        <p:nvSpPr>
          <p:cNvPr id="71" name="CaixaDeTexto 70">
            <a:extLst>
              <a:ext uri="{FF2B5EF4-FFF2-40B4-BE49-F238E27FC236}">
                <a16:creationId xmlns:a16="http://schemas.microsoft.com/office/drawing/2014/main" id="{6E8C51FF-C037-4261-914F-957C29DDFF8C}"/>
              </a:ext>
            </a:extLst>
          </p:cNvPr>
          <p:cNvSpPr txBox="1"/>
          <p:nvPr/>
        </p:nvSpPr>
        <p:spPr>
          <a:xfrm>
            <a:off x="10193211" y="985504"/>
            <a:ext cx="2107066" cy="1754326"/>
          </a:xfrm>
          <a:prstGeom prst="rect">
            <a:avLst/>
          </a:prstGeom>
          <a:noFill/>
        </p:spPr>
        <p:txBody>
          <a:bodyPr wrap="square" rtlCol="0">
            <a:spAutoFit/>
          </a:bodyPr>
          <a:lstStyle/>
          <a:p>
            <a:r>
              <a:rPr lang="pt-PT" dirty="0">
                <a:solidFill>
                  <a:srgbClr val="050019"/>
                </a:solidFill>
              </a:rPr>
              <a:t>Clicar símbolo </a:t>
            </a:r>
            <a:r>
              <a:rPr lang="pt-PT" dirty="0" err="1">
                <a:solidFill>
                  <a:srgbClr val="050019"/>
                </a:solidFill>
              </a:rPr>
              <a:t>leaguepedia</a:t>
            </a:r>
            <a:r>
              <a:rPr lang="pt-PT" dirty="0">
                <a:solidFill>
                  <a:srgbClr val="050019"/>
                </a:solidFill>
              </a:rPr>
              <a:t> da equipa, na </a:t>
            </a:r>
            <a:r>
              <a:rPr lang="pt-PT" dirty="0" err="1">
                <a:solidFill>
                  <a:srgbClr val="050019"/>
                </a:solidFill>
              </a:rPr>
              <a:t>season</a:t>
            </a:r>
            <a:r>
              <a:rPr lang="pt-PT" dirty="0">
                <a:solidFill>
                  <a:srgbClr val="050019"/>
                </a:solidFill>
              </a:rPr>
              <a:t> para a pagina desse mundial na </a:t>
            </a:r>
            <a:r>
              <a:rPr lang="pt-PT" dirty="0" err="1">
                <a:solidFill>
                  <a:srgbClr val="050019"/>
                </a:solidFill>
              </a:rPr>
              <a:t>wikipedia</a:t>
            </a:r>
            <a:endParaRPr lang="pt-PT" dirty="0">
              <a:solidFill>
                <a:srgbClr val="050019"/>
              </a:solidFill>
            </a:endParaRPr>
          </a:p>
        </p:txBody>
      </p:sp>
      <p:cxnSp>
        <p:nvCxnSpPr>
          <p:cNvPr id="5" name="Conexão reta unidirecional 4">
            <a:extLst>
              <a:ext uri="{FF2B5EF4-FFF2-40B4-BE49-F238E27FC236}">
                <a16:creationId xmlns:a16="http://schemas.microsoft.com/office/drawing/2014/main" id="{2498A72E-8A1C-4076-9E45-C046A497C62E}"/>
              </a:ext>
            </a:extLst>
          </p:cNvPr>
          <p:cNvCxnSpPr/>
          <p:nvPr/>
        </p:nvCxnSpPr>
        <p:spPr>
          <a:xfrm flipV="1">
            <a:off x="1903289" y="1775534"/>
            <a:ext cx="0" cy="13215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494A1C5-8174-402B-B4A1-03A88A1C448A}"/>
              </a:ext>
            </a:extLst>
          </p:cNvPr>
          <p:cNvSpPr txBox="1"/>
          <p:nvPr/>
        </p:nvSpPr>
        <p:spPr>
          <a:xfrm>
            <a:off x="1137606" y="2282637"/>
            <a:ext cx="1457784" cy="646331"/>
          </a:xfrm>
          <a:prstGeom prst="rect">
            <a:avLst/>
          </a:prstGeom>
          <a:noFill/>
        </p:spPr>
        <p:txBody>
          <a:bodyPr wrap="square" rtlCol="0">
            <a:spAutoFit/>
          </a:bodyPr>
          <a:lstStyle/>
          <a:p>
            <a:r>
              <a:rPr lang="pt-PT" dirty="0">
                <a:solidFill>
                  <a:srgbClr val="050019"/>
                </a:solidFill>
              </a:rPr>
              <a:t>150 </a:t>
            </a:r>
            <a:r>
              <a:rPr lang="pt-PT" dirty="0" err="1">
                <a:solidFill>
                  <a:srgbClr val="050019"/>
                </a:solidFill>
              </a:rPr>
              <a:t>px</a:t>
            </a:r>
            <a:endParaRPr lang="pt-PT" dirty="0">
              <a:solidFill>
                <a:srgbClr val="050019"/>
              </a:solidFill>
            </a:endParaRPr>
          </a:p>
          <a:p>
            <a:r>
              <a:rPr lang="pt-PT" dirty="0" err="1">
                <a:solidFill>
                  <a:srgbClr val="050019"/>
                </a:solidFill>
              </a:rPr>
              <a:t>square</a:t>
            </a:r>
            <a:endParaRPr lang="pt-PT" dirty="0">
              <a:solidFill>
                <a:srgbClr val="050019"/>
              </a:solidFill>
            </a:endParaRPr>
          </a:p>
        </p:txBody>
      </p:sp>
      <p:cxnSp>
        <p:nvCxnSpPr>
          <p:cNvPr id="10" name="Conexão reta unidirecional 9">
            <a:extLst>
              <a:ext uri="{FF2B5EF4-FFF2-40B4-BE49-F238E27FC236}">
                <a16:creationId xmlns:a16="http://schemas.microsoft.com/office/drawing/2014/main" id="{4710F5EC-6B08-4C01-AA64-0B6BC9650CF7}"/>
              </a:ext>
            </a:extLst>
          </p:cNvPr>
          <p:cNvCxnSpPr>
            <a:stCxn id="8" idx="0"/>
          </p:cNvCxnSpPr>
          <p:nvPr/>
        </p:nvCxnSpPr>
        <p:spPr>
          <a:xfrm flipH="1">
            <a:off x="150920" y="2282637"/>
            <a:ext cx="17155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B4249F11-3A56-4F7F-BC70-92BBAF162EDA}"/>
              </a:ext>
            </a:extLst>
          </p:cNvPr>
          <p:cNvSpPr txBox="1"/>
          <p:nvPr/>
        </p:nvSpPr>
        <p:spPr>
          <a:xfrm>
            <a:off x="541166" y="1913304"/>
            <a:ext cx="1140485" cy="369332"/>
          </a:xfrm>
          <a:prstGeom prst="rect">
            <a:avLst/>
          </a:prstGeom>
          <a:noFill/>
        </p:spPr>
        <p:txBody>
          <a:bodyPr wrap="square" rtlCol="0">
            <a:spAutoFit/>
          </a:bodyPr>
          <a:lstStyle/>
          <a:p>
            <a:r>
              <a:rPr lang="pt-PT" dirty="0">
                <a:solidFill>
                  <a:srgbClr val="050019"/>
                </a:solidFill>
              </a:rPr>
              <a:t>200 </a:t>
            </a:r>
            <a:r>
              <a:rPr lang="pt-PT" dirty="0" err="1">
                <a:solidFill>
                  <a:srgbClr val="050019"/>
                </a:solidFill>
              </a:rPr>
              <a:t>px</a:t>
            </a:r>
            <a:endParaRPr lang="pt-PT" dirty="0">
              <a:solidFill>
                <a:srgbClr val="050019"/>
              </a:solidFill>
            </a:endParaRPr>
          </a:p>
        </p:txBody>
      </p:sp>
    </p:spTree>
    <p:extLst>
      <p:ext uri="{BB962C8B-B14F-4D97-AF65-F5344CB8AC3E}">
        <p14:creationId xmlns:p14="http://schemas.microsoft.com/office/powerpoint/2010/main" val="1734287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4C6C2409-22E5-4B11-894E-1C1A75A7CFBB}"/>
              </a:ext>
            </a:extLst>
          </p:cNvPr>
          <p:cNvGraphicFramePr>
            <a:graphicFrameLocks noGrp="1"/>
          </p:cNvGraphicFramePr>
          <p:nvPr>
            <p:extLst>
              <p:ext uri="{D42A27DB-BD31-4B8C-83A1-F6EECF244321}">
                <p14:modId xmlns:p14="http://schemas.microsoft.com/office/powerpoint/2010/main" val="1906285786"/>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On</a:t>
                      </a:r>
                      <a:r>
                        <a:rPr lang="pt-PT" dirty="0">
                          <a:solidFill>
                            <a:schemeClr val="tx1"/>
                          </a:solidFill>
                        </a:rPr>
                        <a:t> </a:t>
                      </a:r>
                      <a:r>
                        <a:rPr lang="pt-PT" dirty="0" err="1">
                          <a:solidFill>
                            <a:schemeClr val="tx1"/>
                          </a:solidFill>
                        </a:rPr>
                        <a:t>Air</a:t>
                      </a:r>
                      <a:r>
                        <a:rPr lang="pt-PT" dirty="0">
                          <a:solidFill>
                            <a:schemeClr val="tx1"/>
                          </a:solidFill>
                        </a:rPr>
                        <a:t> </a:t>
                      </a:r>
                      <a:r>
                        <a:rPr lang="pt-PT" dirty="0" err="1">
                          <a:solidFill>
                            <a:schemeClr val="tx1"/>
                          </a:solidFill>
                        </a:rPr>
                        <a:t>Talent</a:t>
                      </a:r>
                      <a:r>
                        <a:rPr lang="pt-PT" dirty="0">
                          <a:solidFill>
                            <a:schemeClr val="tx1"/>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Story</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a:t>
                      </a: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of</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a:t>
                      </a: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The</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solidFill>
                            <a:srgbClr val="00E5BF"/>
                          </a:solidFill>
                        </a:rPr>
                        <a:t>About</a:t>
                      </a:r>
                      <a:r>
                        <a:rPr lang="pt-PT" dirty="0">
                          <a:solidFill>
                            <a:srgbClr val="00E5BF"/>
                          </a:solidFill>
                        </a:rPr>
                        <a:t> Me</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B55D53FA-2105-4AEF-8CD7-9C8C137EC8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400" y="-214219"/>
            <a:ext cx="1001164" cy="1368000"/>
          </a:xfrm>
          <a:prstGeom prst="rect">
            <a:avLst/>
          </a:prstGeom>
        </p:spPr>
      </p:pic>
      <p:pic>
        <p:nvPicPr>
          <p:cNvPr id="7" name="Imagem 6" descr="Uma imagem com texto, parede, interior, portátil&#10;&#10;Descrição gerada automaticamente">
            <a:extLst>
              <a:ext uri="{FF2B5EF4-FFF2-40B4-BE49-F238E27FC236}">
                <a16:creationId xmlns:a16="http://schemas.microsoft.com/office/drawing/2014/main" id="{84010CBA-4292-4CBE-94FC-789978CEC858}"/>
              </a:ext>
            </a:extLst>
          </p:cNvPr>
          <p:cNvPicPr>
            <a:picLocks noChangeAspect="1"/>
          </p:cNvPicPr>
          <p:nvPr/>
        </p:nvPicPr>
        <p:blipFill rotWithShape="1">
          <a:blip r:embed="rId3">
            <a:extLst>
              <a:ext uri="{28A0092B-C50C-407E-A947-70E740481C1C}">
                <a14:useLocalDpi xmlns:a14="http://schemas.microsoft.com/office/drawing/2010/main" val="0"/>
              </a:ext>
            </a:extLst>
          </a:blip>
          <a:srcRect l="8999" t="19423" r="36699"/>
          <a:stretch/>
        </p:blipFill>
        <p:spPr>
          <a:xfrm>
            <a:off x="1977298" y="2014381"/>
            <a:ext cx="3138852" cy="3105016"/>
          </a:xfrm>
          <a:prstGeom prst="rect">
            <a:avLst/>
          </a:prstGeom>
        </p:spPr>
      </p:pic>
      <p:sp>
        <p:nvSpPr>
          <p:cNvPr id="8" name="CaixaDeTexto 7">
            <a:extLst>
              <a:ext uri="{FF2B5EF4-FFF2-40B4-BE49-F238E27FC236}">
                <a16:creationId xmlns:a16="http://schemas.microsoft.com/office/drawing/2014/main" id="{0BDAA5ED-EE5C-431A-8B37-35408795175C}"/>
              </a:ext>
            </a:extLst>
          </p:cNvPr>
          <p:cNvSpPr txBox="1"/>
          <p:nvPr/>
        </p:nvSpPr>
        <p:spPr>
          <a:xfrm>
            <a:off x="5571361" y="1999750"/>
            <a:ext cx="5102578" cy="2031325"/>
          </a:xfrm>
          <a:prstGeom prst="rect">
            <a:avLst/>
          </a:prstGeom>
          <a:noFill/>
        </p:spPr>
        <p:txBody>
          <a:bodyPr wrap="square" rtlCol="0">
            <a:spAutoFit/>
          </a:bodyPr>
          <a:lstStyle/>
          <a:p>
            <a:r>
              <a:rPr lang="pt-PT" sz="4000" dirty="0">
                <a:latin typeface="Arial" panose="020B0604020202020204" pitchFamily="34" charset="0"/>
                <a:cs typeface="Arial" panose="020B0604020202020204" pitchFamily="34" charset="0"/>
              </a:rPr>
              <a:t>João Gonçalves</a:t>
            </a:r>
          </a:p>
          <a:p>
            <a:r>
              <a:rPr lang="pt-PT" sz="4000" dirty="0">
                <a:latin typeface="Arial" panose="020B0604020202020204" pitchFamily="34" charset="0"/>
                <a:cs typeface="Arial" panose="020B0604020202020204" pitchFamily="34" charset="0"/>
              </a:rPr>
              <a:t>Up201707323</a:t>
            </a:r>
          </a:p>
          <a:p>
            <a:r>
              <a:rPr lang="pt-PT" sz="2800" dirty="0">
                <a:latin typeface="Arial" panose="020B0604020202020204" pitchFamily="34" charset="0"/>
                <a:cs typeface="Arial" panose="020B0604020202020204" pitchFamily="34" charset="0"/>
              </a:rPr>
              <a:t>Links para Download:</a:t>
            </a:r>
          </a:p>
          <a:p>
            <a:endParaRPr lang="pt-PT" dirty="0"/>
          </a:p>
        </p:txBody>
      </p:sp>
      <p:pic>
        <p:nvPicPr>
          <p:cNvPr id="40966" name="Picture 6" descr="PowerPoint Última versão 2021 - Download gratuito e análise">
            <a:extLst>
              <a:ext uri="{FF2B5EF4-FFF2-40B4-BE49-F238E27FC236}">
                <a16:creationId xmlns:a16="http://schemas.microsoft.com/office/drawing/2014/main" id="{75DBFF85-8919-4CB4-9FF5-0D5F9E5F1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209" y="4165666"/>
            <a:ext cx="933347" cy="868043"/>
          </a:xfrm>
          <a:prstGeom prst="rect">
            <a:avLst/>
          </a:prstGeom>
          <a:noFill/>
          <a:extLst>
            <a:ext uri="{909E8E84-426E-40DD-AFC4-6F175D3DCCD1}">
              <a14:hiddenFill xmlns:a14="http://schemas.microsoft.com/office/drawing/2010/main">
                <a:solidFill>
                  <a:srgbClr val="FFFFFF"/>
                </a:solidFill>
              </a14:hiddenFill>
            </a:ext>
          </a:extLst>
        </p:spPr>
      </p:pic>
      <p:pic>
        <p:nvPicPr>
          <p:cNvPr id="40970" name="Picture 10" descr="HTML5 – Wikipédia, a enciclopédia livre">
            <a:extLst>
              <a:ext uri="{FF2B5EF4-FFF2-40B4-BE49-F238E27FC236}">
                <a16:creationId xmlns:a16="http://schemas.microsoft.com/office/drawing/2014/main" id="{C091C087-95E1-4CB3-B0F4-38AD349330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924" y="3956238"/>
            <a:ext cx="1077471" cy="1077471"/>
          </a:xfrm>
          <a:prstGeom prst="rect">
            <a:avLst/>
          </a:prstGeom>
          <a:noFill/>
          <a:extLst>
            <a:ext uri="{909E8E84-426E-40DD-AFC4-6F175D3DCCD1}">
              <a14:hiddenFill xmlns:a14="http://schemas.microsoft.com/office/drawing/2010/main">
                <a:solidFill>
                  <a:srgbClr val="FFFFFF"/>
                </a:solidFill>
              </a14:hiddenFill>
            </a:ext>
          </a:extLst>
        </p:spPr>
      </p:pic>
      <p:pic>
        <p:nvPicPr>
          <p:cNvPr id="40972" name="Picture 12" descr="CSS - Wikipedia">
            <a:extLst>
              <a:ext uri="{FF2B5EF4-FFF2-40B4-BE49-F238E27FC236}">
                <a16:creationId xmlns:a16="http://schemas.microsoft.com/office/drawing/2014/main" id="{9A6FA293-C19E-4578-B2BB-49C0755607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0550" y="3952204"/>
            <a:ext cx="766567" cy="108150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xão reta unidirecional 4">
            <a:extLst>
              <a:ext uri="{FF2B5EF4-FFF2-40B4-BE49-F238E27FC236}">
                <a16:creationId xmlns:a16="http://schemas.microsoft.com/office/drawing/2014/main" id="{526666D6-D00E-437C-9423-2660833387A5}"/>
              </a:ext>
            </a:extLst>
          </p:cNvPr>
          <p:cNvCxnSpPr/>
          <p:nvPr/>
        </p:nvCxnSpPr>
        <p:spPr>
          <a:xfrm flipV="1">
            <a:off x="1864311" y="2014381"/>
            <a:ext cx="0" cy="310501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a16="http://schemas.microsoft.com/office/drawing/2014/main" id="{EDBFADB3-8A6A-4324-AC11-EE856DAC9EC6}"/>
              </a:ext>
            </a:extLst>
          </p:cNvPr>
          <p:cNvSpPr txBox="1"/>
          <p:nvPr/>
        </p:nvSpPr>
        <p:spPr>
          <a:xfrm>
            <a:off x="1000736" y="2500506"/>
            <a:ext cx="1301003" cy="646331"/>
          </a:xfrm>
          <a:prstGeom prst="rect">
            <a:avLst/>
          </a:prstGeom>
          <a:noFill/>
        </p:spPr>
        <p:txBody>
          <a:bodyPr wrap="square" rtlCol="0">
            <a:spAutoFit/>
          </a:bodyPr>
          <a:lstStyle/>
          <a:p>
            <a:r>
              <a:rPr lang="pt-PT" dirty="0"/>
              <a:t>400 </a:t>
            </a:r>
            <a:r>
              <a:rPr lang="pt-PT" dirty="0" err="1"/>
              <a:t>px</a:t>
            </a:r>
            <a:endParaRPr lang="pt-PT" dirty="0"/>
          </a:p>
          <a:p>
            <a:r>
              <a:rPr lang="pt-PT" dirty="0" err="1"/>
              <a:t>square</a:t>
            </a:r>
            <a:endParaRPr lang="pt-PT" dirty="0"/>
          </a:p>
        </p:txBody>
      </p:sp>
      <p:cxnSp>
        <p:nvCxnSpPr>
          <p:cNvPr id="14" name="Conexão reta unidirecional 13">
            <a:extLst>
              <a:ext uri="{FF2B5EF4-FFF2-40B4-BE49-F238E27FC236}">
                <a16:creationId xmlns:a16="http://schemas.microsoft.com/office/drawing/2014/main" id="{AA1302DF-5903-4285-9141-10B705193773}"/>
              </a:ext>
            </a:extLst>
          </p:cNvPr>
          <p:cNvCxnSpPr/>
          <p:nvPr/>
        </p:nvCxnSpPr>
        <p:spPr>
          <a:xfrm flipV="1">
            <a:off x="2858609" y="1012054"/>
            <a:ext cx="0" cy="9876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C980BCA9-BC22-424F-8D0D-56D0A1AA034F}"/>
              </a:ext>
            </a:extLst>
          </p:cNvPr>
          <p:cNvSpPr txBox="1"/>
          <p:nvPr/>
        </p:nvSpPr>
        <p:spPr>
          <a:xfrm>
            <a:off x="2858609" y="1284991"/>
            <a:ext cx="2062232" cy="369332"/>
          </a:xfrm>
          <a:prstGeom prst="rect">
            <a:avLst/>
          </a:prstGeom>
          <a:noFill/>
        </p:spPr>
        <p:txBody>
          <a:bodyPr wrap="square" rtlCol="0">
            <a:spAutoFit/>
          </a:bodyPr>
          <a:lstStyle/>
          <a:p>
            <a:r>
              <a:rPr lang="pt-PT" dirty="0"/>
              <a:t>200 </a:t>
            </a:r>
            <a:r>
              <a:rPr lang="pt-PT" dirty="0" err="1"/>
              <a:t>px</a:t>
            </a:r>
            <a:endParaRPr lang="pt-PT" dirty="0"/>
          </a:p>
        </p:txBody>
      </p:sp>
      <p:cxnSp>
        <p:nvCxnSpPr>
          <p:cNvPr id="19" name="Conexão reta unidirecional 18">
            <a:extLst>
              <a:ext uri="{FF2B5EF4-FFF2-40B4-BE49-F238E27FC236}">
                <a16:creationId xmlns:a16="http://schemas.microsoft.com/office/drawing/2014/main" id="{858CC807-BDEF-45FF-A65C-4A27D3AC6E03}"/>
              </a:ext>
            </a:extLst>
          </p:cNvPr>
          <p:cNvCxnSpPr>
            <a:cxnSpLocks/>
          </p:cNvCxnSpPr>
          <p:nvPr/>
        </p:nvCxnSpPr>
        <p:spPr>
          <a:xfrm flipH="1">
            <a:off x="9124630" y="3870664"/>
            <a:ext cx="1288878" cy="310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6DA9EBB4-2041-4520-96DC-B9068136CDB5}"/>
              </a:ext>
            </a:extLst>
          </p:cNvPr>
          <p:cNvSpPr txBox="1"/>
          <p:nvPr/>
        </p:nvSpPr>
        <p:spPr>
          <a:xfrm>
            <a:off x="10413508" y="3562895"/>
            <a:ext cx="1288878" cy="646331"/>
          </a:xfrm>
          <a:prstGeom prst="rect">
            <a:avLst/>
          </a:prstGeom>
          <a:noFill/>
        </p:spPr>
        <p:txBody>
          <a:bodyPr wrap="square" rtlCol="0">
            <a:spAutoFit/>
          </a:bodyPr>
          <a:lstStyle/>
          <a:p>
            <a:r>
              <a:rPr lang="pt-PT" dirty="0"/>
              <a:t>Height:200 </a:t>
            </a:r>
          </a:p>
          <a:p>
            <a:r>
              <a:rPr lang="pt-PT" dirty="0"/>
              <a:t>Width:100 </a:t>
            </a:r>
          </a:p>
        </p:txBody>
      </p:sp>
    </p:spTree>
    <p:extLst>
      <p:ext uri="{BB962C8B-B14F-4D97-AF65-F5344CB8AC3E}">
        <p14:creationId xmlns:p14="http://schemas.microsoft.com/office/powerpoint/2010/main" val="3309505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2" name="Tabela 4">
            <a:extLst>
              <a:ext uri="{FF2B5EF4-FFF2-40B4-BE49-F238E27FC236}">
                <a16:creationId xmlns:a16="http://schemas.microsoft.com/office/drawing/2014/main" id="{5A94AD66-AFCE-4A27-8379-EECD503B9736}"/>
              </a:ext>
            </a:extLst>
          </p:cNvPr>
          <p:cNvGraphicFramePr>
            <a:graphicFrameLocks noGrp="1"/>
          </p:cNvGraphicFramePr>
          <p:nvPr>
            <p:extLst>
              <p:ext uri="{D42A27DB-BD31-4B8C-83A1-F6EECF244321}">
                <p14:modId xmlns:p14="http://schemas.microsoft.com/office/powerpoint/2010/main" val="2082291127"/>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solidFill>
                            <a:schemeClr val="tx1"/>
                          </a:solidFill>
                        </a:rPr>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a:t>
                      </a:r>
                      <a:r>
                        <a:rPr lang="pt-PT" dirty="0" err="1">
                          <a:solidFill>
                            <a:schemeClr val="tx1"/>
                          </a:solidFill>
                        </a:rPr>
                        <a:t>Players</a:t>
                      </a:r>
                      <a:r>
                        <a:rPr lang="pt-PT" dirty="0">
                          <a:solidFill>
                            <a:schemeClr val="tx1"/>
                          </a:solidFill>
                        </a:rPr>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Legendary</a:t>
                      </a:r>
                      <a:r>
                        <a:rPr lang="pt-PT" dirty="0">
                          <a:solidFill>
                            <a:schemeClr val="tx1"/>
                          </a:solidFill>
                        </a:rPr>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solidFill>
                            <a:schemeClr val="tx1"/>
                          </a:solidFill>
                        </a:rPr>
                        <a:t>On</a:t>
                      </a:r>
                      <a:r>
                        <a:rPr lang="pt-PT" dirty="0">
                          <a:solidFill>
                            <a:schemeClr val="tx1"/>
                          </a:solidFill>
                        </a:rPr>
                        <a:t> </a:t>
                      </a:r>
                      <a:r>
                        <a:rPr lang="pt-PT" dirty="0" err="1">
                          <a:solidFill>
                            <a:schemeClr val="tx1"/>
                          </a:solidFill>
                        </a:rPr>
                        <a:t>Air</a:t>
                      </a:r>
                      <a:r>
                        <a:rPr lang="pt-PT" dirty="0">
                          <a:solidFill>
                            <a:schemeClr val="tx1"/>
                          </a:solidFill>
                        </a:rPr>
                        <a:t> </a:t>
                      </a:r>
                      <a:r>
                        <a:rPr lang="pt-PT" dirty="0" err="1">
                          <a:solidFill>
                            <a:schemeClr val="tx1"/>
                          </a:solidFill>
                        </a:rPr>
                        <a:t>Talent</a:t>
                      </a:r>
                      <a:r>
                        <a:rPr lang="pt-PT" dirty="0">
                          <a:solidFill>
                            <a:schemeClr val="tx1"/>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Story</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a:t>
                      </a: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of</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a:t>
                      </a:r>
                      <a:r>
                        <a:rPr lang="pt-PT" dirty="0" err="1">
                          <a:solidFill>
                            <a:schemeClr val="tx1"/>
                          </a:solidFill>
                          <a:latin typeface="Arial" panose="020B0604020202020204" pitchFamily="34" charset="0"/>
                          <a:ea typeface="Cambria" panose="02040503050406030204" pitchFamily="18" charset="0"/>
                          <a:cs typeface="Arial" panose="020B0604020202020204" pitchFamily="34" charset="0"/>
                        </a:rPr>
                        <a:t>The</a:t>
                      </a:r>
                      <a:r>
                        <a:rPr lang="pt-PT" dirty="0">
                          <a:solidFill>
                            <a:schemeClr val="tx1"/>
                          </a:solidFill>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solidFill>
                            <a:schemeClr val="tx1"/>
                          </a:solidFill>
                        </a:rPr>
                        <a:t>About</a:t>
                      </a:r>
                      <a:r>
                        <a:rPr lang="pt-PT" dirty="0">
                          <a:solidFill>
                            <a:schemeClr val="tx1"/>
                          </a:solidFill>
                        </a:rPr>
                        <a:t> Me</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D09A5504-F6A2-4B9F-BCD6-4F256FE71EB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graphicFrame>
        <p:nvGraphicFramePr>
          <p:cNvPr id="4" name="Tabela 4">
            <a:extLst>
              <a:ext uri="{FF2B5EF4-FFF2-40B4-BE49-F238E27FC236}">
                <a16:creationId xmlns:a16="http://schemas.microsoft.com/office/drawing/2014/main" id="{1A626C77-DB49-419A-B868-D6B59CF1E30F}"/>
              </a:ext>
            </a:extLst>
          </p:cNvPr>
          <p:cNvGraphicFramePr>
            <a:graphicFrameLocks noGrp="1"/>
          </p:cNvGraphicFramePr>
          <p:nvPr>
            <p:extLst>
              <p:ext uri="{D42A27DB-BD31-4B8C-83A1-F6EECF244321}">
                <p14:modId xmlns:p14="http://schemas.microsoft.com/office/powerpoint/2010/main" val="912316886"/>
              </p:ext>
            </p:extLst>
          </p:nvPr>
        </p:nvGraphicFramePr>
        <p:xfrm>
          <a:off x="-1" y="6051176"/>
          <a:ext cx="12191999" cy="806824"/>
        </p:xfrm>
        <a:graphic>
          <a:graphicData uri="http://schemas.openxmlformats.org/drawingml/2006/table">
            <a:tbl>
              <a:tblPr firstRow="1" bandRow="1">
                <a:tableStyleId>{5C22544A-7EE6-4342-B048-85BDC9FD1C3A}</a:tableStyleId>
              </a:tblPr>
              <a:tblGrid>
                <a:gridCol w="12191999">
                  <a:extLst>
                    <a:ext uri="{9D8B030D-6E8A-4147-A177-3AD203B41FA5}">
                      <a16:colId xmlns:a16="http://schemas.microsoft.com/office/drawing/2014/main" val="3806684441"/>
                    </a:ext>
                  </a:extLst>
                </a:gridCol>
              </a:tblGrid>
              <a:tr h="806824">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617797678"/>
                  </a:ext>
                </a:extLst>
              </a:tr>
            </a:tbl>
          </a:graphicData>
        </a:graphic>
      </p:graphicFrame>
      <p:pic>
        <p:nvPicPr>
          <p:cNvPr id="41986" name="Picture 2">
            <a:extLst>
              <a:ext uri="{FF2B5EF4-FFF2-40B4-BE49-F238E27FC236}">
                <a16:creationId xmlns:a16="http://schemas.microsoft.com/office/drawing/2014/main" id="{1A9EC899-4820-4B1F-9F2F-A177BC83D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84" y="6262298"/>
            <a:ext cx="1238513" cy="39240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a:extLst>
              <a:ext uri="{FF2B5EF4-FFF2-40B4-BE49-F238E27FC236}">
                <a16:creationId xmlns:a16="http://schemas.microsoft.com/office/drawing/2014/main" id="{F4F41E9A-742A-41BC-8F4D-A7E893F10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882" y="6271698"/>
            <a:ext cx="1009908" cy="391722"/>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523695FE-1D7D-4BB4-9C77-00764E8EE2A2}"/>
              </a:ext>
            </a:extLst>
          </p:cNvPr>
          <p:cNvSpPr txBox="1"/>
          <p:nvPr/>
        </p:nvSpPr>
        <p:spPr>
          <a:xfrm>
            <a:off x="4748707" y="6208859"/>
            <a:ext cx="8133160" cy="369332"/>
          </a:xfrm>
          <a:prstGeom prst="rect">
            <a:avLst/>
          </a:prstGeom>
          <a:noFill/>
        </p:spPr>
        <p:txBody>
          <a:bodyPr wrap="square">
            <a:spAutoFit/>
          </a:bodyPr>
          <a:lstStyle/>
          <a:p>
            <a:r>
              <a:rPr lang="en-US" dirty="0">
                <a:solidFill>
                  <a:srgbClr val="687077"/>
                </a:solidFill>
              </a:rPr>
              <a:t>© 2021 João Gonçalves. All Rights Reserved. </a:t>
            </a:r>
            <a:r>
              <a:rPr lang="en-US" u="sng" dirty="0">
                <a:solidFill>
                  <a:srgbClr val="687077"/>
                </a:solidFill>
              </a:rPr>
              <a:t>Terms of Service</a:t>
            </a:r>
            <a:r>
              <a:rPr lang="en-US" dirty="0">
                <a:solidFill>
                  <a:srgbClr val="687077"/>
                </a:solidFill>
              </a:rPr>
              <a:t> </a:t>
            </a:r>
            <a:r>
              <a:rPr lang="en-US" u="sng" dirty="0">
                <a:solidFill>
                  <a:srgbClr val="687077"/>
                </a:solidFill>
              </a:rPr>
              <a:t>Privacy Notice</a:t>
            </a:r>
            <a:endParaRPr lang="pt-PT" u="sng" dirty="0">
              <a:solidFill>
                <a:srgbClr val="687077"/>
              </a:solidFill>
            </a:endParaRPr>
          </a:p>
        </p:txBody>
      </p:sp>
      <p:cxnSp>
        <p:nvCxnSpPr>
          <p:cNvPr id="6" name="Conexão reta unidirecional 5">
            <a:extLst>
              <a:ext uri="{FF2B5EF4-FFF2-40B4-BE49-F238E27FC236}">
                <a16:creationId xmlns:a16="http://schemas.microsoft.com/office/drawing/2014/main" id="{196F760A-62A4-4E84-AA8E-6C04567A09D9}"/>
              </a:ext>
            </a:extLst>
          </p:cNvPr>
          <p:cNvCxnSpPr/>
          <p:nvPr/>
        </p:nvCxnSpPr>
        <p:spPr>
          <a:xfrm flipV="1">
            <a:off x="3490547" y="6219169"/>
            <a:ext cx="0" cy="5260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95BF6585-68A2-4A7A-9B40-ACF89EB7EC6A}"/>
              </a:ext>
            </a:extLst>
          </p:cNvPr>
          <p:cNvSpPr txBox="1"/>
          <p:nvPr/>
        </p:nvSpPr>
        <p:spPr>
          <a:xfrm>
            <a:off x="3563275" y="6110609"/>
            <a:ext cx="1828795" cy="646331"/>
          </a:xfrm>
          <a:prstGeom prst="rect">
            <a:avLst/>
          </a:prstGeom>
          <a:noFill/>
        </p:spPr>
        <p:txBody>
          <a:bodyPr wrap="square" rtlCol="0">
            <a:spAutoFit/>
          </a:bodyPr>
          <a:lstStyle/>
          <a:p>
            <a:r>
              <a:rPr lang="pt-PT" dirty="0" err="1"/>
              <a:t>Heigth</a:t>
            </a:r>
            <a:r>
              <a:rPr lang="pt-PT" dirty="0"/>
              <a:t>::125 </a:t>
            </a:r>
            <a:r>
              <a:rPr lang="pt-PT" dirty="0" err="1"/>
              <a:t>px</a:t>
            </a:r>
            <a:endParaRPr lang="pt-PT" dirty="0"/>
          </a:p>
          <a:p>
            <a:r>
              <a:rPr lang="pt-PT" dirty="0" err="1"/>
              <a:t>Width</a:t>
            </a:r>
            <a:r>
              <a:rPr lang="pt-PT" dirty="0"/>
              <a:t>: 100%</a:t>
            </a:r>
          </a:p>
        </p:txBody>
      </p:sp>
      <p:cxnSp>
        <p:nvCxnSpPr>
          <p:cNvPr id="9" name="Conexão reta unidirecional 8">
            <a:extLst>
              <a:ext uri="{FF2B5EF4-FFF2-40B4-BE49-F238E27FC236}">
                <a16:creationId xmlns:a16="http://schemas.microsoft.com/office/drawing/2014/main" id="{873F1CB2-195B-4085-8C36-9F04A938954A}"/>
              </a:ext>
            </a:extLst>
          </p:cNvPr>
          <p:cNvCxnSpPr/>
          <p:nvPr/>
        </p:nvCxnSpPr>
        <p:spPr>
          <a:xfrm flipV="1">
            <a:off x="3490547" y="4545623"/>
            <a:ext cx="0" cy="14155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CBD987E6-717C-4D62-A8EF-782993FAD06D}"/>
              </a:ext>
            </a:extLst>
          </p:cNvPr>
          <p:cNvSpPr txBox="1"/>
          <p:nvPr/>
        </p:nvSpPr>
        <p:spPr>
          <a:xfrm>
            <a:off x="3912577" y="4624754"/>
            <a:ext cx="1793631" cy="646331"/>
          </a:xfrm>
          <a:prstGeom prst="rect">
            <a:avLst/>
          </a:prstGeom>
          <a:noFill/>
        </p:spPr>
        <p:txBody>
          <a:bodyPr wrap="square" rtlCol="0">
            <a:spAutoFit/>
          </a:bodyPr>
          <a:lstStyle/>
          <a:p>
            <a:endParaRPr lang="pt-PT" dirty="0"/>
          </a:p>
          <a:p>
            <a:r>
              <a:rPr lang="pt-PT" dirty="0"/>
              <a:t>200px</a:t>
            </a:r>
          </a:p>
        </p:txBody>
      </p:sp>
      <p:cxnSp>
        <p:nvCxnSpPr>
          <p:cNvPr id="13" name="Conexão reta unidirecional 12">
            <a:extLst>
              <a:ext uri="{FF2B5EF4-FFF2-40B4-BE49-F238E27FC236}">
                <a16:creationId xmlns:a16="http://schemas.microsoft.com/office/drawing/2014/main" id="{80970C0C-951A-423D-B184-F2B46F67392C}"/>
              </a:ext>
            </a:extLst>
          </p:cNvPr>
          <p:cNvCxnSpPr/>
          <p:nvPr/>
        </p:nvCxnSpPr>
        <p:spPr>
          <a:xfrm>
            <a:off x="1733882" y="6145823"/>
            <a:ext cx="100990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xão reta unidirecional 14">
            <a:extLst>
              <a:ext uri="{FF2B5EF4-FFF2-40B4-BE49-F238E27FC236}">
                <a16:creationId xmlns:a16="http://schemas.microsoft.com/office/drawing/2014/main" id="{EEFDDD8D-852A-4ED6-BCB7-F3DFDEB3637D}"/>
              </a:ext>
            </a:extLst>
          </p:cNvPr>
          <p:cNvCxnSpPr>
            <a:cxnSpLocks/>
          </p:cNvCxnSpPr>
          <p:nvPr/>
        </p:nvCxnSpPr>
        <p:spPr>
          <a:xfrm flipH="1" flipV="1">
            <a:off x="228038" y="6145822"/>
            <a:ext cx="1258159"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B9BFB102-C8E9-4E20-ADDB-F89C1BA7AFE2}"/>
              </a:ext>
            </a:extLst>
          </p:cNvPr>
          <p:cNvSpPr txBox="1"/>
          <p:nvPr/>
        </p:nvSpPr>
        <p:spPr>
          <a:xfrm>
            <a:off x="387167" y="5743446"/>
            <a:ext cx="1099030" cy="646331"/>
          </a:xfrm>
          <a:prstGeom prst="rect">
            <a:avLst/>
          </a:prstGeom>
          <a:noFill/>
        </p:spPr>
        <p:txBody>
          <a:bodyPr wrap="square" rtlCol="0">
            <a:spAutoFit/>
          </a:bodyPr>
          <a:lstStyle/>
          <a:p>
            <a:r>
              <a:rPr lang="pt-PT" dirty="0"/>
              <a:t>250px</a:t>
            </a:r>
          </a:p>
          <a:p>
            <a:endParaRPr lang="pt-PT" dirty="0"/>
          </a:p>
        </p:txBody>
      </p:sp>
      <p:sp>
        <p:nvSpPr>
          <p:cNvPr id="23" name="CaixaDeTexto 22">
            <a:extLst>
              <a:ext uri="{FF2B5EF4-FFF2-40B4-BE49-F238E27FC236}">
                <a16:creationId xmlns:a16="http://schemas.microsoft.com/office/drawing/2014/main" id="{CB932F48-F99F-4DB7-BBBA-F51F822FA334}"/>
              </a:ext>
            </a:extLst>
          </p:cNvPr>
          <p:cNvSpPr txBox="1"/>
          <p:nvPr/>
        </p:nvSpPr>
        <p:spPr>
          <a:xfrm>
            <a:off x="1733882" y="5729168"/>
            <a:ext cx="998253" cy="369332"/>
          </a:xfrm>
          <a:prstGeom prst="rect">
            <a:avLst/>
          </a:prstGeom>
          <a:noFill/>
        </p:spPr>
        <p:txBody>
          <a:bodyPr wrap="square" rtlCol="0">
            <a:spAutoFit/>
          </a:bodyPr>
          <a:lstStyle/>
          <a:p>
            <a:r>
              <a:rPr lang="pt-PT" dirty="0"/>
              <a:t>150 p x</a:t>
            </a:r>
          </a:p>
        </p:txBody>
      </p:sp>
    </p:spTree>
    <p:extLst>
      <p:ext uri="{BB962C8B-B14F-4D97-AF65-F5344CB8AC3E}">
        <p14:creationId xmlns:p14="http://schemas.microsoft.com/office/powerpoint/2010/main" val="3363447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CE5AA-5326-4A11-BF4C-C55DA9A42794}"/>
              </a:ext>
            </a:extLst>
          </p:cNvPr>
          <p:cNvSpPr>
            <a:spLocks noGrp="1"/>
          </p:cNvSpPr>
          <p:nvPr>
            <p:ph type="title"/>
          </p:nvPr>
        </p:nvSpPr>
        <p:spPr/>
        <p:txBody>
          <a:bodyPr/>
          <a:lstStyle/>
          <a:p>
            <a:r>
              <a:rPr lang="pt-PT" dirty="0"/>
              <a:t>Cores</a:t>
            </a:r>
          </a:p>
        </p:txBody>
      </p:sp>
      <p:sp>
        <p:nvSpPr>
          <p:cNvPr id="4" name="CaixaDeTexto 3">
            <a:extLst>
              <a:ext uri="{FF2B5EF4-FFF2-40B4-BE49-F238E27FC236}">
                <a16:creationId xmlns:a16="http://schemas.microsoft.com/office/drawing/2014/main" id="{CDA3A1F3-F4CA-4C21-91CE-B6B7B3622BA0}"/>
              </a:ext>
            </a:extLst>
          </p:cNvPr>
          <p:cNvSpPr txBox="1"/>
          <p:nvPr/>
        </p:nvSpPr>
        <p:spPr>
          <a:xfrm>
            <a:off x="684113" y="1745997"/>
            <a:ext cx="2453833" cy="646331"/>
          </a:xfrm>
          <a:prstGeom prst="rect">
            <a:avLst/>
          </a:prstGeom>
          <a:noFill/>
          <a:ln>
            <a:noFill/>
          </a:ln>
        </p:spPr>
        <p:txBody>
          <a:bodyPr wrap="square" rtlCol="0">
            <a:spAutoFit/>
          </a:bodyPr>
          <a:lstStyle/>
          <a:p>
            <a:r>
              <a:rPr lang="pt-PT" dirty="0" err="1"/>
              <a:t>Hexadicimal</a:t>
            </a:r>
            <a:r>
              <a:rPr lang="pt-PT" dirty="0"/>
              <a:t>: #050019</a:t>
            </a:r>
          </a:p>
          <a:p>
            <a:r>
              <a:rPr lang="pt-PT" dirty="0" err="1"/>
              <a:t>Navigation</a:t>
            </a:r>
            <a:r>
              <a:rPr lang="pt-PT" dirty="0"/>
              <a:t> bar </a:t>
            </a:r>
          </a:p>
        </p:txBody>
      </p:sp>
      <p:sp>
        <p:nvSpPr>
          <p:cNvPr id="5" name="Retângulo 4">
            <a:extLst>
              <a:ext uri="{FF2B5EF4-FFF2-40B4-BE49-F238E27FC236}">
                <a16:creationId xmlns:a16="http://schemas.microsoft.com/office/drawing/2014/main" id="{A4CC8399-1DEF-4ACB-BC1C-3536F9E541D1}"/>
              </a:ext>
            </a:extLst>
          </p:cNvPr>
          <p:cNvSpPr/>
          <p:nvPr/>
        </p:nvSpPr>
        <p:spPr>
          <a:xfrm>
            <a:off x="581144" y="1690688"/>
            <a:ext cx="3282387" cy="15617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5">
            <a:extLst>
              <a:ext uri="{FF2B5EF4-FFF2-40B4-BE49-F238E27FC236}">
                <a16:creationId xmlns:a16="http://schemas.microsoft.com/office/drawing/2014/main" id="{A6815AAC-0EDE-4533-8FA6-A46260E8B072}"/>
              </a:ext>
            </a:extLst>
          </p:cNvPr>
          <p:cNvSpPr/>
          <p:nvPr/>
        </p:nvSpPr>
        <p:spPr>
          <a:xfrm>
            <a:off x="581144" y="3854893"/>
            <a:ext cx="3282387" cy="1561798"/>
          </a:xfrm>
          <a:prstGeom prst="rect">
            <a:avLst/>
          </a:prstGeom>
          <a:solidFill>
            <a:srgbClr val="00E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6">
            <a:extLst>
              <a:ext uri="{FF2B5EF4-FFF2-40B4-BE49-F238E27FC236}">
                <a16:creationId xmlns:a16="http://schemas.microsoft.com/office/drawing/2014/main" id="{D2FC8A51-8FAD-461B-BF36-8C9AE40CCC4E}"/>
              </a:ext>
            </a:extLst>
          </p:cNvPr>
          <p:cNvSpPr txBox="1"/>
          <p:nvPr/>
        </p:nvSpPr>
        <p:spPr>
          <a:xfrm>
            <a:off x="972273" y="3900538"/>
            <a:ext cx="2500131" cy="923330"/>
          </a:xfrm>
          <a:prstGeom prst="rect">
            <a:avLst/>
          </a:prstGeom>
          <a:noFill/>
        </p:spPr>
        <p:txBody>
          <a:bodyPr wrap="square" rtlCol="0">
            <a:spAutoFit/>
          </a:bodyPr>
          <a:lstStyle/>
          <a:p>
            <a:r>
              <a:rPr lang="pt-PT" dirty="0">
                <a:solidFill>
                  <a:srgbClr val="050019"/>
                </a:solidFill>
              </a:rPr>
              <a:t>Hexadecimal: #00E5BF</a:t>
            </a:r>
          </a:p>
          <a:p>
            <a:r>
              <a:rPr lang="pt-PT" dirty="0" err="1">
                <a:solidFill>
                  <a:srgbClr val="050019"/>
                </a:solidFill>
              </a:rPr>
              <a:t>Navigation</a:t>
            </a:r>
            <a:r>
              <a:rPr lang="pt-PT" dirty="0">
                <a:solidFill>
                  <a:srgbClr val="050019"/>
                </a:solidFill>
              </a:rPr>
              <a:t> bar </a:t>
            </a:r>
          </a:p>
          <a:p>
            <a:endParaRPr lang="pt-PT" dirty="0">
              <a:solidFill>
                <a:srgbClr val="050019"/>
              </a:solidFill>
            </a:endParaRPr>
          </a:p>
        </p:txBody>
      </p:sp>
      <p:sp>
        <p:nvSpPr>
          <p:cNvPr id="8" name="Retângulo 7">
            <a:extLst>
              <a:ext uri="{FF2B5EF4-FFF2-40B4-BE49-F238E27FC236}">
                <a16:creationId xmlns:a16="http://schemas.microsoft.com/office/drawing/2014/main" id="{D92915CE-730D-45E0-8F3F-0C07DB93E444}"/>
              </a:ext>
            </a:extLst>
          </p:cNvPr>
          <p:cNvSpPr/>
          <p:nvPr/>
        </p:nvSpPr>
        <p:spPr>
          <a:xfrm>
            <a:off x="4553674" y="1692655"/>
            <a:ext cx="3282387" cy="1561798"/>
          </a:xfrm>
          <a:prstGeom prst="rect">
            <a:avLst/>
          </a:prstGeom>
          <a:solidFill>
            <a:srgbClr val="FF51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CaixaDeTexto 8">
            <a:extLst>
              <a:ext uri="{FF2B5EF4-FFF2-40B4-BE49-F238E27FC236}">
                <a16:creationId xmlns:a16="http://schemas.microsoft.com/office/drawing/2014/main" id="{E9D66ACB-A2C8-4B6B-A77B-E76801C8A85C}"/>
              </a:ext>
            </a:extLst>
          </p:cNvPr>
          <p:cNvSpPr txBox="1"/>
          <p:nvPr/>
        </p:nvSpPr>
        <p:spPr>
          <a:xfrm>
            <a:off x="4709934" y="1794076"/>
            <a:ext cx="2361236" cy="923330"/>
          </a:xfrm>
          <a:prstGeom prst="rect">
            <a:avLst/>
          </a:prstGeom>
          <a:noFill/>
        </p:spPr>
        <p:txBody>
          <a:bodyPr wrap="square" rtlCol="0">
            <a:spAutoFit/>
          </a:bodyPr>
          <a:lstStyle/>
          <a:p>
            <a:r>
              <a:rPr lang="pt-PT" dirty="0">
                <a:solidFill>
                  <a:srgbClr val="050019"/>
                </a:solidFill>
              </a:rPr>
              <a:t>Hexadecimal: #</a:t>
            </a:r>
            <a:r>
              <a:rPr lang="pt-PT" b="0" i="0" dirty="0">
                <a:solidFill>
                  <a:srgbClr val="050019"/>
                </a:solidFill>
                <a:effectLst/>
                <a:latin typeface="Gattica-Light100"/>
              </a:rPr>
              <a:t>ff5117</a:t>
            </a:r>
          </a:p>
          <a:p>
            <a:r>
              <a:rPr lang="pt-PT" dirty="0" err="1">
                <a:solidFill>
                  <a:srgbClr val="050019"/>
                </a:solidFill>
              </a:rPr>
              <a:t>Navigation</a:t>
            </a:r>
            <a:r>
              <a:rPr lang="pt-PT" dirty="0">
                <a:solidFill>
                  <a:srgbClr val="050019"/>
                </a:solidFill>
              </a:rPr>
              <a:t> bar </a:t>
            </a:r>
          </a:p>
          <a:p>
            <a:endParaRPr lang="pt-PT" dirty="0">
              <a:solidFill>
                <a:srgbClr val="050019"/>
              </a:solidFill>
            </a:endParaRPr>
          </a:p>
        </p:txBody>
      </p:sp>
      <p:sp>
        <p:nvSpPr>
          <p:cNvPr id="12" name="Retângulo 11">
            <a:extLst>
              <a:ext uri="{FF2B5EF4-FFF2-40B4-BE49-F238E27FC236}">
                <a16:creationId xmlns:a16="http://schemas.microsoft.com/office/drawing/2014/main" id="{87D1F4B3-25C1-4FE0-81D9-D8301D4C9FB6}"/>
              </a:ext>
            </a:extLst>
          </p:cNvPr>
          <p:cNvSpPr/>
          <p:nvPr/>
        </p:nvSpPr>
        <p:spPr>
          <a:xfrm>
            <a:off x="4553675" y="3854893"/>
            <a:ext cx="3282387" cy="15617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CaixaDeTexto 13">
            <a:extLst>
              <a:ext uri="{FF2B5EF4-FFF2-40B4-BE49-F238E27FC236}">
                <a16:creationId xmlns:a16="http://schemas.microsoft.com/office/drawing/2014/main" id="{AB65A981-F52C-4583-B50E-B995AAB48841}"/>
              </a:ext>
            </a:extLst>
          </p:cNvPr>
          <p:cNvSpPr txBox="1"/>
          <p:nvPr/>
        </p:nvSpPr>
        <p:spPr>
          <a:xfrm>
            <a:off x="4553674" y="3873574"/>
            <a:ext cx="6094070" cy="646331"/>
          </a:xfrm>
          <a:prstGeom prst="rect">
            <a:avLst/>
          </a:prstGeom>
          <a:noFill/>
        </p:spPr>
        <p:txBody>
          <a:bodyPr wrap="square">
            <a:spAutoFit/>
          </a:bodyPr>
          <a:lstStyle/>
          <a:p>
            <a:r>
              <a:rPr lang="pt-PT" dirty="0">
                <a:solidFill>
                  <a:srgbClr val="050019"/>
                </a:solidFill>
              </a:rPr>
              <a:t>Hexadecimal: #</a:t>
            </a:r>
            <a:r>
              <a:rPr lang="pt-PT" b="0" i="0" dirty="0">
                <a:solidFill>
                  <a:srgbClr val="050019"/>
                </a:solidFill>
                <a:effectLst/>
                <a:latin typeface="Gattica-Light100"/>
              </a:rPr>
              <a:t>ffffff</a:t>
            </a:r>
          </a:p>
          <a:p>
            <a:r>
              <a:rPr lang="pt-PT" dirty="0" err="1">
                <a:solidFill>
                  <a:srgbClr val="050019"/>
                </a:solidFill>
                <a:latin typeface="Gattica-Light100"/>
              </a:rPr>
              <a:t>Text</a:t>
            </a:r>
            <a:endParaRPr lang="pt-PT" dirty="0">
              <a:solidFill>
                <a:srgbClr val="050019"/>
              </a:solidFill>
            </a:endParaRPr>
          </a:p>
        </p:txBody>
      </p:sp>
      <p:sp>
        <p:nvSpPr>
          <p:cNvPr id="15" name="Retângulo 14">
            <a:extLst>
              <a:ext uri="{FF2B5EF4-FFF2-40B4-BE49-F238E27FC236}">
                <a16:creationId xmlns:a16="http://schemas.microsoft.com/office/drawing/2014/main" id="{05D1C5BA-D356-4F15-BA55-D7D47BE8645B}"/>
              </a:ext>
            </a:extLst>
          </p:cNvPr>
          <p:cNvSpPr/>
          <p:nvPr/>
        </p:nvSpPr>
        <p:spPr>
          <a:xfrm>
            <a:off x="8526204" y="1690688"/>
            <a:ext cx="3282387" cy="1561798"/>
          </a:xfrm>
          <a:prstGeom prst="rect">
            <a:avLst/>
          </a:prstGeom>
          <a:solidFill>
            <a:schemeClr val="bg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CaixaDeTexto 15">
            <a:extLst>
              <a:ext uri="{FF2B5EF4-FFF2-40B4-BE49-F238E27FC236}">
                <a16:creationId xmlns:a16="http://schemas.microsoft.com/office/drawing/2014/main" id="{B7FD716A-E11C-47F9-A49A-3B27C403D36B}"/>
              </a:ext>
            </a:extLst>
          </p:cNvPr>
          <p:cNvSpPr txBox="1"/>
          <p:nvPr/>
        </p:nvSpPr>
        <p:spPr>
          <a:xfrm>
            <a:off x="8685836" y="1758693"/>
            <a:ext cx="2533891" cy="646331"/>
          </a:xfrm>
          <a:prstGeom prst="rect">
            <a:avLst/>
          </a:prstGeom>
          <a:noFill/>
        </p:spPr>
        <p:txBody>
          <a:bodyPr wrap="square" rtlCol="0">
            <a:spAutoFit/>
          </a:bodyPr>
          <a:lstStyle/>
          <a:p>
            <a:r>
              <a:rPr lang="pt-PT" dirty="0"/>
              <a:t>Hexadecimal #262626</a:t>
            </a:r>
          </a:p>
          <a:p>
            <a:r>
              <a:rPr lang="pt-PT" dirty="0"/>
              <a:t>Background</a:t>
            </a:r>
          </a:p>
        </p:txBody>
      </p:sp>
    </p:spTree>
    <p:extLst>
      <p:ext uri="{BB962C8B-B14F-4D97-AF65-F5344CB8AC3E}">
        <p14:creationId xmlns:p14="http://schemas.microsoft.com/office/powerpoint/2010/main" val="762070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ADA234-227E-480B-ABCD-63C08F5C6CA2}"/>
              </a:ext>
            </a:extLst>
          </p:cNvPr>
          <p:cNvSpPr>
            <a:spLocks noGrp="1"/>
          </p:cNvSpPr>
          <p:nvPr>
            <p:ph type="title"/>
          </p:nvPr>
        </p:nvSpPr>
        <p:spPr/>
        <p:txBody>
          <a:bodyPr/>
          <a:lstStyle/>
          <a:p>
            <a:r>
              <a:rPr lang="pt-PT" dirty="0"/>
              <a:t>Tipografia </a:t>
            </a:r>
          </a:p>
        </p:txBody>
      </p:sp>
      <p:pic>
        <p:nvPicPr>
          <p:cNvPr id="4" name="Imagem 3">
            <a:extLst>
              <a:ext uri="{FF2B5EF4-FFF2-40B4-BE49-F238E27FC236}">
                <a16:creationId xmlns:a16="http://schemas.microsoft.com/office/drawing/2014/main" id="{E3D07BE8-7A09-40A8-8869-1308F1E33F38}"/>
              </a:ext>
            </a:extLst>
          </p:cNvPr>
          <p:cNvPicPr>
            <a:picLocks noChangeAspect="1"/>
          </p:cNvPicPr>
          <p:nvPr/>
        </p:nvPicPr>
        <p:blipFill>
          <a:blip r:embed="rId2"/>
          <a:stretch>
            <a:fillRect/>
          </a:stretch>
        </p:blipFill>
        <p:spPr>
          <a:xfrm>
            <a:off x="559864" y="1862939"/>
            <a:ext cx="4740051" cy="3475021"/>
          </a:xfrm>
          <a:prstGeom prst="rect">
            <a:avLst/>
          </a:prstGeom>
        </p:spPr>
      </p:pic>
      <p:pic>
        <p:nvPicPr>
          <p:cNvPr id="6" name="Imagem 5">
            <a:extLst>
              <a:ext uri="{FF2B5EF4-FFF2-40B4-BE49-F238E27FC236}">
                <a16:creationId xmlns:a16="http://schemas.microsoft.com/office/drawing/2014/main" id="{C3A4D555-BCC7-40F6-AD3D-5E3A1B55A390}"/>
              </a:ext>
            </a:extLst>
          </p:cNvPr>
          <p:cNvPicPr>
            <a:picLocks noChangeAspect="1"/>
          </p:cNvPicPr>
          <p:nvPr/>
        </p:nvPicPr>
        <p:blipFill>
          <a:blip r:embed="rId3"/>
          <a:stretch>
            <a:fillRect/>
          </a:stretch>
        </p:blipFill>
        <p:spPr>
          <a:xfrm>
            <a:off x="6096000" y="1550491"/>
            <a:ext cx="4831499" cy="4099915"/>
          </a:xfrm>
          <a:prstGeom prst="rect">
            <a:avLst/>
          </a:prstGeom>
        </p:spPr>
      </p:pic>
      <p:sp>
        <p:nvSpPr>
          <p:cNvPr id="7" name="CaixaDeTexto 6">
            <a:extLst>
              <a:ext uri="{FF2B5EF4-FFF2-40B4-BE49-F238E27FC236}">
                <a16:creationId xmlns:a16="http://schemas.microsoft.com/office/drawing/2014/main" id="{083D2961-2E52-4F86-B2D8-8AFB92061608}"/>
              </a:ext>
            </a:extLst>
          </p:cNvPr>
          <p:cNvSpPr txBox="1"/>
          <p:nvPr/>
        </p:nvSpPr>
        <p:spPr>
          <a:xfrm>
            <a:off x="559864" y="5712558"/>
            <a:ext cx="789542" cy="369332"/>
          </a:xfrm>
          <a:prstGeom prst="rect">
            <a:avLst/>
          </a:prstGeom>
          <a:solidFill>
            <a:schemeClr val="tx1"/>
          </a:solidFill>
        </p:spPr>
        <p:txBody>
          <a:bodyPr wrap="square" rtlCol="0">
            <a:spAutoFit/>
          </a:bodyPr>
          <a:lstStyle/>
          <a:p>
            <a:r>
              <a:rPr lang="pt-PT" dirty="0" err="1">
                <a:solidFill>
                  <a:sysClr val="windowText" lastClr="000000"/>
                </a:solidFill>
                <a:latin typeface="Arial" panose="020B0604020202020204" pitchFamily="34" charset="0"/>
                <a:cs typeface="Arial" panose="020B0604020202020204" pitchFamily="34" charset="0"/>
              </a:rPr>
              <a:t>Arial</a:t>
            </a:r>
            <a:endParaRPr lang="pt-PT"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7598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4">
            <a:extLst>
              <a:ext uri="{FF2B5EF4-FFF2-40B4-BE49-F238E27FC236}">
                <a16:creationId xmlns:a16="http://schemas.microsoft.com/office/drawing/2014/main" id="{0D38684B-084C-4DA4-AD92-5124D35F2AD0}"/>
              </a:ext>
            </a:extLst>
          </p:cNvPr>
          <p:cNvGraphicFramePr>
            <a:graphicFrameLocks noGrp="1"/>
          </p:cNvGraphicFramePr>
          <p:nvPr>
            <p:extLst>
              <p:ext uri="{D42A27DB-BD31-4B8C-83A1-F6EECF244321}">
                <p14:modId xmlns:p14="http://schemas.microsoft.com/office/powerpoint/2010/main" val="1421960256"/>
              </p:ext>
            </p:extLst>
          </p:nvPr>
        </p:nvGraphicFramePr>
        <p:xfrm>
          <a:off x="0" y="-19940"/>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6" name="Imagem 5">
            <a:extLst>
              <a:ext uri="{FF2B5EF4-FFF2-40B4-BE49-F238E27FC236}">
                <a16:creationId xmlns:a16="http://schemas.microsoft.com/office/drawing/2014/main" id="{29808A22-D433-4FE0-891D-16F5D210D19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pic>
        <p:nvPicPr>
          <p:cNvPr id="8" name="Imagem 7" descr="Uma imagem com texto&#10;&#10;Descrição gerada automaticamente">
            <a:extLst>
              <a:ext uri="{FF2B5EF4-FFF2-40B4-BE49-F238E27FC236}">
                <a16:creationId xmlns:a16="http://schemas.microsoft.com/office/drawing/2014/main" id="{301A0AC0-473B-4492-B02F-A86C8747C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9566"/>
            <a:ext cx="12192000" cy="6187254"/>
          </a:xfrm>
          <a:prstGeom prst="rect">
            <a:avLst/>
          </a:prstGeom>
        </p:spPr>
      </p:pic>
      <p:graphicFrame>
        <p:nvGraphicFramePr>
          <p:cNvPr id="9" name="Tabela 9">
            <a:extLst>
              <a:ext uri="{FF2B5EF4-FFF2-40B4-BE49-F238E27FC236}">
                <a16:creationId xmlns:a16="http://schemas.microsoft.com/office/drawing/2014/main" id="{B95EA565-C90E-4DA1-99F4-4B5529BB536E}"/>
              </a:ext>
            </a:extLst>
          </p:cNvPr>
          <p:cNvGraphicFramePr>
            <a:graphicFrameLocks noGrp="1"/>
          </p:cNvGraphicFramePr>
          <p:nvPr>
            <p:extLst>
              <p:ext uri="{D42A27DB-BD31-4B8C-83A1-F6EECF244321}">
                <p14:modId xmlns:p14="http://schemas.microsoft.com/office/powerpoint/2010/main" val="3709523705"/>
              </p:ext>
            </p:extLst>
          </p:nvPr>
        </p:nvGraphicFramePr>
        <p:xfrm>
          <a:off x="0" y="919627"/>
          <a:ext cx="1522800" cy="1752600"/>
        </p:xfrm>
        <a:graphic>
          <a:graphicData uri="http://schemas.openxmlformats.org/drawingml/2006/table">
            <a:tbl>
              <a:tblPr firstRow="1" bandRow="1">
                <a:tableStyleId>{E8034E78-7F5D-4C2E-B375-FC64B27BC917}</a:tableStyleId>
              </a:tblPr>
              <a:tblGrid>
                <a:gridCol w="1522800">
                  <a:extLst>
                    <a:ext uri="{9D8B030D-6E8A-4147-A177-3AD203B41FA5}">
                      <a16:colId xmlns:a16="http://schemas.microsoft.com/office/drawing/2014/main" val="2396621041"/>
                    </a:ext>
                  </a:extLst>
                </a:gridCol>
              </a:tblGrid>
              <a:tr h="370840">
                <a:tc>
                  <a:txBody>
                    <a:bodyPr/>
                    <a:lstStyle/>
                    <a:p>
                      <a:pPr algn="ctr"/>
                      <a:r>
                        <a:rPr lang="pt-PT" dirty="0"/>
                        <a:t>Teams</a:t>
                      </a:r>
                    </a:p>
                  </a:txBody>
                  <a:tcPr anchor="ctr">
                    <a:lnL>
                      <a:noFill/>
                    </a:lnL>
                    <a:lnR>
                      <a:noFill/>
                    </a:lnR>
                    <a:lnT>
                      <a:noFill/>
                    </a:lnT>
                    <a:lnB w="254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3363162286"/>
                  </a:ext>
                </a:extLst>
              </a:tr>
              <a:tr h="370840">
                <a:tc>
                  <a:txBody>
                    <a:bodyPr/>
                    <a:lstStyle/>
                    <a:p>
                      <a:pPr algn="ctr"/>
                      <a:r>
                        <a:rPr lang="pt-PT" b="1" dirty="0" err="1"/>
                        <a:t>Standings</a:t>
                      </a:r>
                      <a:endParaRPr lang="pt-PT" b="1" dirty="0"/>
                    </a:p>
                  </a:txBody>
                  <a:tcPr anchor="ctr">
                    <a:lnT w="25400" cmpd="sng">
                      <a:noFill/>
                    </a:lnT>
                    <a:solidFill>
                      <a:srgbClr val="050019"/>
                    </a:solidFill>
                  </a:tcPr>
                </a:tc>
                <a:extLst>
                  <a:ext uri="{0D108BD9-81ED-4DB2-BD59-A6C34878D82A}">
                    <a16:rowId xmlns:a16="http://schemas.microsoft.com/office/drawing/2014/main" val="1960159122"/>
                  </a:ext>
                </a:extLst>
              </a:tr>
              <a:tr h="370840">
                <a:tc>
                  <a:txBody>
                    <a:bodyPr/>
                    <a:lstStyle/>
                    <a:p>
                      <a:pPr algn="ctr"/>
                      <a:r>
                        <a:rPr lang="pt-PT" b="1" dirty="0"/>
                        <a:t>Schedule</a:t>
                      </a:r>
                    </a:p>
                  </a:txBody>
                  <a:tcPr anchor="ctr">
                    <a:solidFill>
                      <a:srgbClr val="050019"/>
                    </a:solidFill>
                  </a:tcPr>
                </a:tc>
                <a:extLst>
                  <a:ext uri="{0D108BD9-81ED-4DB2-BD59-A6C34878D82A}">
                    <a16:rowId xmlns:a16="http://schemas.microsoft.com/office/drawing/2014/main" val="2723534656"/>
                  </a:ext>
                </a:extLst>
              </a:tr>
              <a:tr h="370840">
                <a:tc>
                  <a:txBody>
                    <a:bodyPr/>
                    <a:lstStyle/>
                    <a:p>
                      <a:pPr algn="ctr"/>
                      <a:r>
                        <a:rPr lang="pt-PT" b="1" dirty="0"/>
                        <a:t>Wall </a:t>
                      </a:r>
                      <a:r>
                        <a:rPr lang="pt-PT" b="1" dirty="0" err="1"/>
                        <a:t>of</a:t>
                      </a:r>
                      <a:r>
                        <a:rPr lang="pt-PT" b="1" dirty="0"/>
                        <a:t> Champions </a:t>
                      </a:r>
                    </a:p>
                  </a:txBody>
                  <a:tcPr anchor="ctr">
                    <a:solidFill>
                      <a:srgbClr val="050019"/>
                    </a:solidFill>
                  </a:tcPr>
                </a:tc>
                <a:extLst>
                  <a:ext uri="{0D108BD9-81ED-4DB2-BD59-A6C34878D82A}">
                    <a16:rowId xmlns:a16="http://schemas.microsoft.com/office/drawing/2014/main" val="2039869556"/>
                  </a:ext>
                </a:extLst>
              </a:tr>
            </a:tbl>
          </a:graphicData>
        </a:graphic>
      </p:graphicFrame>
      <p:sp>
        <p:nvSpPr>
          <p:cNvPr id="12" name="Seta: Para Cima 11">
            <a:extLst>
              <a:ext uri="{FF2B5EF4-FFF2-40B4-BE49-F238E27FC236}">
                <a16:creationId xmlns:a16="http://schemas.microsoft.com/office/drawing/2014/main" id="{5E95E0D2-5376-4B44-B06F-5523F7D0F078}"/>
              </a:ext>
            </a:extLst>
          </p:cNvPr>
          <p:cNvSpPr/>
          <p:nvPr/>
        </p:nvSpPr>
        <p:spPr>
          <a:xfrm>
            <a:off x="5110480" y="1153485"/>
            <a:ext cx="599440" cy="7057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CaixaDeTexto 12">
            <a:extLst>
              <a:ext uri="{FF2B5EF4-FFF2-40B4-BE49-F238E27FC236}">
                <a16:creationId xmlns:a16="http://schemas.microsoft.com/office/drawing/2014/main" id="{CB1184E3-EAE4-47AD-B364-55D38AC83EA0}"/>
              </a:ext>
            </a:extLst>
          </p:cNvPr>
          <p:cNvSpPr txBox="1"/>
          <p:nvPr/>
        </p:nvSpPr>
        <p:spPr>
          <a:xfrm>
            <a:off x="4643120" y="1899156"/>
            <a:ext cx="2905760" cy="923330"/>
          </a:xfrm>
          <a:prstGeom prst="rect">
            <a:avLst/>
          </a:prstGeom>
          <a:noFill/>
        </p:spPr>
        <p:txBody>
          <a:bodyPr wrap="square" rtlCol="0">
            <a:spAutoFit/>
          </a:bodyPr>
          <a:lstStyle/>
          <a:p>
            <a:r>
              <a:rPr lang="pt-PT" dirty="0" err="1"/>
              <a:t>Hover</a:t>
            </a:r>
            <a:r>
              <a:rPr lang="pt-PT" dirty="0"/>
              <a:t>: Fica mais claro </a:t>
            </a:r>
          </a:p>
          <a:p>
            <a:r>
              <a:rPr lang="pt-PT" dirty="0"/>
              <a:t>Clicar letra fica azul do </a:t>
            </a:r>
            <a:r>
              <a:rPr lang="pt-PT" dirty="0" err="1"/>
              <a:t>simbolo</a:t>
            </a:r>
            <a:endParaRPr lang="pt-PT" dirty="0"/>
          </a:p>
        </p:txBody>
      </p:sp>
      <p:cxnSp>
        <p:nvCxnSpPr>
          <p:cNvPr id="3" name="Conexão reta unidirecional 2">
            <a:extLst>
              <a:ext uri="{FF2B5EF4-FFF2-40B4-BE49-F238E27FC236}">
                <a16:creationId xmlns:a16="http://schemas.microsoft.com/office/drawing/2014/main" id="{8EECA10D-D297-4A62-884D-7CE8ECCC70E9}"/>
              </a:ext>
            </a:extLst>
          </p:cNvPr>
          <p:cNvCxnSpPr>
            <a:cxnSpLocks/>
          </p:cNvCxnSpPr>
          <p:nvPr/>
        </p:nvCxnSpPr>
        <p:spPr>
          <a:xfrm>
            <a:off x="2927057" y="0"/>
            <a:ext cx="0" cy="91962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773FFF5F-AA5E-4364-A91B-E8A410FAD6ED}"/>
              </a:ext>
            </a:extLst>
          </p:cNvPr>
          <p:cNvSpPr txBox="1"/>
          <p:nvPr/>
        </p:nvSpPr>
        <p:spPr>
          <a:xfrm>
            <a:off x="2816277" y="968819"/>
            <a:ext cx="1386157" cy="646331"/>
          </a:xfrm>
          <a:prstGeom prst="rect">
            <a:avLst/>
          </a:prstGeom>
          <a:noFill/>
        </p:spPr>
        <p:txBody>
          <a:bodyPr wrap="square" rtlCol="0">
            <a:spAutoFit/>
          </a:bodyPr>
          <a:lstStyle/>
          <a:p>
            <a:r>
              <a:rPr lang="pt-PT" dirty="0"/>
              <a:t>Height:90px</a:t>
            </a:r>
          </a:p>
          <a:p>
            <a:r>
              <a:rPr lang="pt-PT" dirty="0" err="1"/>
              <a:t>Width</a:t>
            </a:r>
            <a:r>
              <a:rPr lang="pt-PT" dirty="0"/>
              <a:t>: 100%</a:t>
            </a:r>
          </a:p>
        </p:txBody>
      </p:sp>
      <p:cxnSp>
        <p:nvCxnSpPr>
          <p:cNvPr id="15" name="Conexão reta unidirecional 14">
            <a:extLst>
              <a:ext uri="{FF2B5EF4-FFF2-40B4-BE49-F238E27FC236}">
                <a16:creationId xmlns:a16="http://schemas.microsoft.com/office/drawing/2014/main" id="{7B140307-D44A-4651-A647-B11F25D98B7B}"/>
              </a:ext>
            </a:extLst>
          </p:cNvPr>
          <p:cNvCxnSpPr>
            <a:cxnSpLocks/>
          </p:cNvCxnSpPr>
          <p:nvPr/>
        </p:nvCxnSpPr>
        <p:spPr>
          <a:xfrm>
            <a:off x="1346705" y="919627"/>
            <a:ext cx="0" cy="3693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1B2E957B-26F6-4310-8C9D-98F9C551A53A}"/>
              </a:ext>
            </a:extLst>
          </p:cNvPr>
          <p:cNvSpPr txBox="1"/>
          <p:nvPr/>
        </p:nvSpPr>
        <p:spPr>
          <a:xfrm>
            <a:off x="1522800" y="968819"/>
            <a:ext cx="632565" cy="369332"/>
          </a:xfrm>
          <a:prstGeom prst="rect">
            <a:avLst/>
          </a:prstGeom>
          <a:noFill/>
        </p:spPr>
        <p:txBody>
          <a:bodyPr wrap="square" rtlCol="0">
            <a:spAutoFit/>
          </a:bodyPr>
          <a:lstStyle/>
          <a:p>
            <a:r>
              <a:rPr lang="pt-PT" dirty="0"/>
              <a:t>30px</a:t>
            </a:r>
          </a:p>
        </p:txBody>
      </p:sp>
      <p:cxnSp>
        <p:nvCxnSpPr>
          <p:cNvPr id="19" name="Conexão reta unidirecional 18">
            <a:extLst>
              <a:ext uri="{FF2B5EF4-FFF2-40B4-BE49-F238E27FC236}">
                <a16:creationId xmlns:a16="http://schemas.microsoft.com/office/drawing/2014/main" id="{64B90DCF-2A1A-4BBA-8115-D384DD820754}"/>
              </a:ext>
            </a:extLst>
          </p:cNvPr>
          <p:cNvCxnSpPr>
            <a:cxnSpLocks/>
          </p:cNvCxnSpPr>
          <p:nvPr/>
        </p:nvCxnSpPr>
        <p:spPr>
          <a:xfrm>
            <a:off x="6177280" y="674914"/>
            <a:ext cx="13716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B7A9F6C1-12A8-43E5-B2C0-06F493157741}"/>
              </a:ext>
            </a:extLst>
          </p:cNvPr>
          <p:cNvSpPr txBox="1"/>
          <p:nvPr/>
        </p:nvSpPr>
        <p:spPr>
          <a:xfrm>
            <a:off x="6579341" y="612605"/>
            <a:ext cx="1068068" cy="369332"/>
          </a:xfrm>
          <a:prstGeom prst="rect">
            <a:avLst/>
          </a:prstGeom>
          <a:noFill/>
        </p:spPr>
        <p:txBody>
          <a:bodyPr wrap="square" rtlCol="0">
            <a:spAutoFit/>
          </a:bodyPr>
          <a:lstStyle/>
          <a:p>
            <a:r>
              <a:rPr lang="pt-PT" dirty="0"/>
              <a:t>182 </a:t>
            </a:r>
            <a:r>
              <a:rPr lang="pt-PT" dirty="0" err="1"/>
              <a:t>px</a:t>
            </a:r>
            <a:endParaRPr lang="pt-PT" dirty="0"/>
          </a:p>
        </p:txBody>
      </p:sp>
      <p:cxnSp>
        <p:nvCxnSpPr>
          <p:cNvPr id="23" name="Conexão reta unidirecional 22">
            <a:extLst>
              <a:ext uri="{FF2B5EF4-FFF2-40B4-BE49-F238E27FC236}">
                <a16:creationId xmlns:a16="http://schemas.microsoft.com/office/drawing/2014/main" id="{E46D5B1F-5D9B-498B-9BB3-F46B18433179}"/>
              </a:ext>
            </a:extLst>
          </p:cNvPr>
          <p:cNvCxnSpPr/>
          <p:nvPr/>
        </p:nvCxnSpPr>
        <p:spPr>
          <a:xfrm>
            <a:off x="10984230" y="1338151"/>
            <a:ext cx="0" cy="551984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4" name="CaixaDeTexto 23">
            <a:extLst>
              <a:ext uri="{FF2B5EF4-FFF2-40B4-BE49-F238E27FC236}">
                <a16:creationId xmlns:a16="http://schemas.microsoft.com/office/drawing/2014/main" id="{1D3DE0FC-5852-4FCC-84F5-5E63C07A5D26}"/>
              </a:ext>
            </a:extLst>
          </p:cNvPr>
          <p:cNvSpPr txBox="1"/>
          <p:nvPr/>
        </p:nvSpPr>
        <p:spPr>
          <a:xfrm>
            <a:off x="11098530" y="3097530"/>
            <a:ext cx="720090" cy="765810"/>
          </a:xfrm>
          <a:prstGeom prst="rect">
            <a:avLst/>
          </a:prstGeom>
          <a:noFill/>
        </p:spPr>
        <p:txBody>
          <a:bodyPr wrap="square" rtlCol="0">
            <a:spAutoFit/>
          </a:bodyPr>
          <a:lstStyle/>
          <a:p>
            <a:endParaRPr lang="pt-PT" dirty="0"/>
          </a:p>
        </p:txBody>
      </p:sp>
      <p:sp>
        <p:nvSpPr>
          <p:cNvPr id="25" name="CaixaDeTexto 24">
            <a:extLst>
              <a:ext uri="{FF2B5EF4-FFF2-40B4-BE49-F238E27FC236}">
                <a16:creationId xmlns:a16="http://schemas.microsoft.com/office/drawing/2014/main" id="{FA22158A-27AB-4C17-A9C4-193ABF7473D6}"/>
              </a:ext>
            </a:extLst>
          </p:cNvPr>
          <p:cNvSpPr txBox="1"/>
          <p:nvPr/>
        </p:nvSpPr>
        <p:spPr>
          <a:xfrm>
            <a:off x="11098530" y="3295769"/>
            <a:ext cx="1920240" cy="369332"/>
          </a:xfrm>
          <a:prstGeom prst="rect">
            <a:avLst/>
          </a:prstGeom>
          <a:noFill/>
        </p:spPr>
        <p:txBody>
          <a:bodyPr wrap="square" rtlCol="0">
            <a:spAutoFit/>
          </a:bodyPr>
          <a:lstStyle/>
          <a:p>
            <a:r>
              <a:rPr lang="pt-PT" dirty="0"/>
              <a:t>Auto</a:t>
            </a:r>
          </a:p>
        </p:txBody>
      </p:sp>
      <p:cxnSp>
        <p:nvCxnSpPr>
          <p:cNvPr id="27" name="Conexão reta unidirecional 26">
            <a:extLst>
              <a:ext uri="{FF2B5EF4-FFF2-40B4-BE49-F238E27FC236}">
                <a16:creationId xmlns:a16="http://schemas.microsoft.com/office/drawing/2014/main" id="{7011F480-CDDA-461C-A0BA-82781B308D6F}"/>
              </a:ext>
            </a:extLst>
          </p:cNvPr>
          <p:cNvCxnSpPr/>
          <p:nvPr/>
        </p:nvCxnSpPr>
        <p:spPr>
          <a:xfrm flipH="1" flipV="1">
            <a:off x="8663940" y="1288959"/>
            <a:ext cx="468630" cy="1271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CaixaDeTexto 27">
            <a:extLst>
              <a:ext uri="{FF2B5EF4-FFF2-40B4-BE49-F238E27FC236}">
                <a16:creationId xmlns:a16="http://schemas.microsoft.com/office/drawing/2014/main" id="{0D4D90F8-F488-40E9-99CF-208A008A5591}"/>
              </a:ext>
            </a:extLst>
          </p:cNvPr>
          <p:cNvSpPr txBox="1"/>
          <p:nvPr/>
        </p:nvSpPr>
        <p:spPr>
          <a:xfrm>
            <a:off x="9132570" y="2560320"/>
            <a:ext cx="1059167" cy="369332"/>
          </a:xfrm>
          <a:prstGeom prst="rect">
            <a:avLst/>
          </a:prstGeom>
          <a:noFill/>
        </p:spPr>
        <p:txBody>
          <a:bodyPr wrap="square" rtlCol="0">
            <a:spAutoFit/>
          </a:bodyPr>
          <a:lstStyle/>
          <a:p>
            <a:r>
              <a:rPr lang="pt-PT" dirty="0"/>
              <a:t>fixo</a:t>
            </a:r>
          </a:p>
        </p:txBody>
      </p:sp>
    </p:spTree>
    <p:extLst>
      <p:ext uri="{BB962C8B-B14F-4D97-AF65-F5344CB8AC3E}">
        <p14:creationId xmlns:p14="http://schemas.microsoft.com/office/powerpoint/2010/main" val="3486440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F49F81AB-3FC3-4A42-BFB7-61C48696281B}"/>
              </a:ext>
            </a:extLst>
          </p:cNvPr>
          <p:cNvSpPr txBox="1"/>
          <p:nvPr/>
        </p:nvSpPr>
        <p:spPr>
          <a:xfrm>
            <a:off x="247683" y="1364438"/>
            <a:ext cx="2160000" cy="2160000"/>
          </a:xfrm>
          <a:prstGeom prst="rect">
            <a:avLst/>
          </a:prstGeom>
          <a:solidFill>
            <a:srgbClr val="00E5BF"/>
          </a:solidFill>
        </p:spPr>
        <p:txBody>
          <a:bodyPr wrap="square" rtlCol="0">
            <a:spAutoFit/>
          </a:bodyPr>
          <a:lstStyle/>
          <a:p>
            <a:endParaRPr lang="pt-PT" dirty="0">
              <a:ln>
                <a:solidFill>
                  <a:sysClr val="windowText" lastClr="000000"/>
                </a:solidFill>
              </a:ln>
            </a:endParaRPr>
          </a:p>
        </p:txBody>
      </p:sp>
      <p:sp>
        <p:nvSpPr>
          <p:cNvPr id="15" name="CaixaDeTexto 14">
            <a:extLst>
              <a:ext uri="{FF2B5EF4-FFF2-40B4-BE49-F238E27FC236}">
                <a16:creationId xmlns:a16="http://schemas.microsoft.com/office/drawing/2014/main" id="{206617DD-5489-4FEE-8A05-01AFAC14C2D0}"/>
              </a:ext>
            </a:extLst>
          </p:cNvPr>
          <p:cNvSpPr txBox="1"/>
          <p:nvPr/>
        </p:nvSpPr>
        <p:spPr>
          <a:xfrm>
            <a:off x="2595994" y="1344878"/>
            <a:ext cx="2160000" cy="2160000"/>
          </a:xfrm>
          <a:prstGeom prst="rect">
            <a:avLst/>
          </a:prstGeom>
          <a:solidFill>
            <a:srgbClr val="FF5117"/>
          </a:solidFill>
        </p:spPr>
        <p:txBody>
          <a:bodyPr wrap="square" rtlCol="0">
            <a:spAutoFit/>
          </a:bodyPr>
          <a:lstStyle/>
          <a:p>
            <a:endParaRPr lang="pt-PT" dirty="0">
              <a:ln>
                <a:solidFill>
                  <a:sysClr val="windowText" lastClr="000000"/>
                </a:solidFill>
              </a:ln>
            </a:endParaRPr>
          </a:p>
        </p:txBody>
      </p:sp>
      <p:sp>
        <p:nvSpPr>
          <p:cNvPr id="16" name="CaixaDeTexto 15">
            <a:extLst>
              <a:ext uri="{FF2B5EF4-FFF2-40B4-BE49-F238E27FC236}">
                <a16:creationId xmlns:a16="http://schemas.microsoft.com/office/drawing/2014/main" id="{81D50316-80E5-4DB1-82BC-BFCAB2CEA4EC}"/>
              </a:ext>
            </a:extLst>
          </p:cNvPr>
          <p:cNvSpPr txBox="1"/>
          <p:nvPr/>
        </p:nvSpPr>
        <p:spPr>
          <a:xfrm>
            <a:off x="4985883" y="1344878"/>
            <a:ext cx="2160000" cy="2160000"/>
          </a:xfrm>
          <a:prstGeom prst="rect">
            <a:avLst/>
          </a:prstGeom>
          <a:solidFill>
            <a:srgbClr val="00E5BF"/>
          </a:solidFill>
        </p:spPr>
        <p:txBody>
          <a:bodyPr wrap="square" rtlCol="0">
            <a:spAutoFit/>
          </a:bodyPr>
          <a:lstStyle/>
          <a:p>
            <a:endParaRPr lang="pt-PT" dirty="0">
              <a:ln>
                <a:solidFill>
                  <a:sysClr val="windowText" lastClr="000000"/>
                </a:solidFill>
              </a:ln>
            </a:endParaRPr>
          </a:p>
        </p:txBody>
      </p:sp>
      <p:sp>
        <p:nvSpPr>
          <p:cNvPr id="17" name="CaixaDeTexto 16">
            <a:extLst>
              <a:ext uri="{FF2B5EF4-FFF2-40B4-BE49-F238E27FC236}">
                <a16:creationId xmlns:a16="http://schemas.microsoft.com/office/drawing/2014/main" id="{B989267C-B341-41C8-90D2-86499D98BEED}"/>
              </a:ext>
            </a:extLst>
          </p:cNvPr>
          <p:cNvSpPr txBox="1"/>
          <p:nvPr/>
        </p:nvSpPr>
        <p:spPr>
          <a:xfrm>
            <a:off x="7375772" y="1363450"/>
            <a:ext cx="2160000" cy="2160000"/>
          </a:xfrm>
          <a:prstGeom prst="rect">
            <a:avLst/>
          </a:prstGeom>
          <a:solidFill>
            <a:srgbClr val="FF5117"/>
          </a:solidFill>
        </p:spPr>
        <p:txBody>
          <a:bodyPr wrap="square" rtlCol="0">
            <a:spAutoFit/>
          </a:bodyPr>
          <a:lstStyle/>
          <a:p>
            <a:endParaRPr lang="pt-PT" dirty="0">
              <a:ln>
                <a:solidFill>
                  <a:sysClr val="windowText" lastClr="000000"/>
                </a:solidFill>
              </a:ln>
            </a:endParaRPr>
          </a:p>
        </p:txBody>
      </p:sp>
      <p:sp>
        <p:nvSpPr>
          <p:cNvPr id="22" name="CaixaDeTexto 21">
            <a:extLst>
              <a:ext uri="{FF2B5EF4-FFF2-40B4-BE49-F238E27FC236}">
                <a16:creationId xmlns:a16="http://schemas.microsoft.com/office/drawing/2014/main" id="{A29A5025-F640-46B4-89FC-0B7ACB223BA9}"/>
              </a:ext>
            </a:extLst>
          </p:cNvPr>
          <p:cNvSpPr txBox="1"/>
          <p:nvPr/>
        </p:nvSpPr>
        <p:spPr>
          <a:xfrm>
            <a:off x="9765661" y="1344878"/>
            <a:ext cx="2160000" cy="2160000"/>
          </a:xfrm>
          <a:prstGeom prst="rect">
            <a:avLst/>
          </a:prstGeom>
          <a:solidFill>
            <a:srgbClr val="00E5BF"/>
          </a:solidFill>
        </p:spPr>
        <p:txBody>
          <a:bodyPr wrap="square" rtlCol="0">
            <a:spAutoFit/>
          </a:bodyPr>
          <a:lstStyle/>
          <a:p>
            <a:endParaRPr lang="pt-PT" dirty="0">
              <a:ln>
                <a:solidFill>
                  <a:sysClr val="windowText" lastClr="000000"/>
                </a:solidFill>
              </a:ln>
            </a:endParaRPr>
          </a:p>
        </p:txBody>
      </p:sp>
      <p:sp>
        <p:nvSpPr>
          <p:cNvPr id="28" name="CaixaDeTexto 27">
            <a:extLst>
              <a:ext uri="{FF2B5EF4-FFF2-40B4-BE49-F238E27FC236}">
                <a16:creationId xmlns:a16="http://schemas.microsoft.com/office/drawing/2014/main" id="{5CA72B61-6F9E-49F3-9707-7577DDA1F641}"/>
              </a:ext>
            </a:extLst>
          </p:cNvPr>
          <p:cNvSpPr txBox="1"/>
          <p:nvPr/>
        </p:nvSpPr>
        <p:spPr>
          <a:xfrm>
            <a:off x="7353135" y="3771526"/>
            <a:ext cx="2160000" cy="2160000"/>
          </a:xfrm>
          <a:prstGeom prst="rect">
            <a:avLst/>
          </a:prstGeom>
          <a:solidFill>
            <a:srgbClr val="00E5BF"/>
          </a:solidFill>
        </p:spPr>
        <p:txBody>
          <a:bodyPr wrap="square" rtlCol="0">
            <a:spAutoFit/>
          </a:bodyPr>
          <a:lstStyle/>
          <a:p>
            <a:endParaRPr lang="pt-PT" dirty="0">
              <a:ln>
                <a:solidFill>
                  <a:sysClr val="windowText" lastClr="000000"/>
                </a:solidFill>
              </a:ln>
            </a:endParaRPr>
          </a:p>
        </p:txBody>
      </p:sp>
      <p:sp>
        <p:nvSpPr>
          <p:cNvPr id="29" name="CaixaDeTexto 28">
            <a:extLst>
              <a:ext uri="{FF2B5EF4-FFF2-40B4-BE49-F238E27FC236}">
                <a16:creationId xmlns:a16="http://schemas.microsoft.com/office/drawing/2014/main" id="{1B56CE95-1201-466A-93E6-7312426BC43E}"/>
              </a:ext>
            </a:extLst>
          </p:cNvPr>
          <p:cNvSpPr txBox="1"/>
          <p:nvPr/>
        </p:nvSpPr>
        <p:spPr>
          <a:xfrm>
            <a:off x="9788431" y="3771526"/>
            <a:ext cx="2160000" cy="2160000"/>
          </a:xfrm>
          <a:prstGeom prst="rect">
            <a:avLst/>
          </a:prstGeom>
          <a:solidFill>
            <a:srgbClr val="FF5117"/>
          </a:solidFill>
        </p:spPr>
        <p:txBody>
          <a:bodyPr wrap="square" rtlCol="0">
            <a:spAutoFit/>
          </a:bodyPr>
          <a:lstStyle/>
          <a:p>
            <a:endParaRPr lang="pt-PT" dirty="0">
              <a:ln>
                <a:solidFill>
                  <a:sysClr val="windowText" lastClr="000000"/>
                </a:solidFill>
              </a:ln>
            </a:endParaRPr>
          </a:p>
        </p:txBody>
      </p:sp>
      <p:sp>
        <p:nvSpPr>
          <p:cNvPr id="30" name="CaixaDeTexto 29">
            <a:extLst>
              <a:ext uri="{FF2B5EF4-FFF2-40B4-BE49-F238E27FC236}">
                <a16:creationId xmlns:a16="http://schemas.microsoft.com/office/drawing/2014/main" id="{AE2FEB58-B587-467E-9CB2-CA8A39077F09}"/>
              </a:ext>
            </a:extLst>
          </p:cNvPr>
          <p:cNvSpPr txBox="1"/>
          <p:nvPr/>
        </p:nvSpPr>
        <p:spPr>
          <a:xfrm>
            <a:off x="248060" y="3771526"/>
            <a:ext cx="2160000" cy="2160000"/>
          </a:xfrm>
          <a:prstGeom prst="rect">
            <a:avLst/>
          </a:prstGeom>
          <a:solidFill>
            <a:srgbClr val="FF5117"/>
          </a:solidFill>
        </p:spPr>
        <p:txBody>
          <a:bodyPr wrap="square" rtlCol="0">
            <a:spAutoFit/>
          </a:bodyPr>
          <a:lstStyle/>
          <a:p>
            <a:endParaRPr lang="pt-PT" dirty="0">
              <a:ln>
                <a:solidFill>
                  <a:sysClr val="windowText" lastClr="000000"/>
                </a:solidFill>
              </a:ln>
            </a:endParaRPr>
          </a:p>
        </p:txBody>
      </p:sp>
      <p:sp>
        <p:nvSpPr>
          <p:cNvPr id="31" name="CaixaDeTexto 30">
            <a:extLst>
              <a:ext uri="{FF2B5EF4-FFF2-40B4-BE49-F238E27FC236}">
                <a16:creationId xmlns:a16="http://schemas.microsoft.com/office/drawing/2014/main" id="{79C8911D-FBF5-4D46-B166-CD628F90AF17}"/>
              </a:ext>
            </a:extLst>
          </p:cNvPr>
          <p:cNvSpPr txBox="1"/>
          <p:nvPr/>
        </p:nvSpPr>
        <p:spPr>
          <a:xfrm>
            <a:off x="2612362" y="3771526"/>
            <a:ext cx="2160000" cy="2160000"/>
          </a:xfrm>
          <a:prstGeom prst="rect">
            <a:avLst/>
          </a:prstGeom>
          <a:solidFill>
            <a:srgbClr val="00E5BF"/>
          </a:solidFill>
        </p:spPr>
        <p:txBody>
          <a:bodyPr wrap="square" rtlCol="0">
            <a:spAutoFit/>
          </a:bodyPr>
          <a:lstStyle/>
          <a:p>
            <a:endParaRPr lang="pt-PT" dirty="0">
              <a:ln>
                <a:solidFill>
                  <a:sysClr val="windowText" lastClr="000000"/>
                </a:solidFill>
              </a:ln>
            </a:endParaRPr>
          </a:p>
        </p:txBody>
      </p:sp>
      <p:sp>
        <p:nvSpPr>
          <p:cNvPr id="32" name="CaixaDeTexto 31">
            <a:extLst>
              <a:ext uri="{FF2B5EF4-FFF2-40B4-BE49-F238E27FC236}">
                <a16:creationId xmlns:a16="http://schemas.microsoft.com/office/drawing/2014/main" id="{DB1287C0-82B7-4E10-8D2C-46EA1C46480E}"/>
              </a:ext>
            </a:extLst>
          </p:cNvPr>
          <p:cNvSpPr txBox="1"/>
          <p:nvPr/>
        </p:nvSpPr>
        <p:spPr>
          <a:xfrm>
            <a:off x="4976664" y="3771526"/>
            <a:ext cx="2160000" cy="2160000"/>
          </a:xfrm>
          <a:prstGeom prst="rect">
            <a:avLst/>
          </a:prstGeom>
          <a:solidFill>
            <a:srgbClr val="FF5117"/>
          </a:solidFill>
        </p:spPr>
        <p:txBody>
          <a:bodyPr wrap="square" rtlCol="0">
            <a:spAutoFit/>
          </a:bodyPr>
          <a:lstStyle/>
          <a:p>
            <a:endParaRPr lang="pt-PT" dirty="0">
              <a:ln>
                <a:solidFill>
                  <a:sysClr val="windowText" lastClr="000000"/>
                </a:solidFill>
              </a:ln>
            </a:endParaRPr>
          </a:p>
        </p:txBody>
      </p:sp>
      <p:pic>
        <p:nvPicPr>
          <p:cNvPr id="2056" name="Picture 8">
            <a:extLst>
              <a:ext uri="{FF2B5EF4-FFF2-40B4-BE49-F238E27FC236}">
                <a16:creationId xmlns:a16="http://schemas.microsoft.com/office/drawing/2014/main" id="{3BA3026B-84F2-4397-9A32-7109B3B1F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94" y="1530278"/>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7948E1E2-FFD2-47BA-9F43-7CBA05790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064" y="1530278"/>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CCA60C5E-AAB4-4A49-9E71-16B7F8B7F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172" y="1530278"/>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61C7870-C860-438C-8451-C4237E1E8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1061" y="1460946"/>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6366CB4C-F91F-4476-BBB3-42EBD11D54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169" y="3949309"/>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B210582C-4857-4E18-965A-4E5CAAE03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2064" y="3910189"/>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BEBFAD82-E5A5-4082-AF4E-AFE7773E3D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1394" y="3910189"/>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85637981-2297-4E44-9156-172F73F4BC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71631" y="3910189"/>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DE46895B-D5B0-4566-A784-1A6FF12F61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8535" y="3910189"/>
            <a:ext cx="1789200" cy="17892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9CF16875-6CAF-4A1B-9423-B1722F7BA5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169" y="1530278"/>
            <a:ext cx="1789200" cy="1789199"/>
          </a:xfrm>
          <a:prstGeom prst="rect">
            <a:avLst/>
          </a:prstGeom>
          <a:noFill/>
          <a:extLst>
            <a:ext uri="{909E8E84-426E-40DD-AFC4-6F175D3DCCD1}">
              <a14:hiddenFill xmlns:a14="http://schemas.microsoft.com/office/drawing/2010/main">
                <a:solidFill>
                  <a:srgbClr val="FFFFFF"/>
                </a:solidFill>
              </a14:hiddenFill>
            </a:ext>
          </a:extLst>
        </p:spPr>
      </p:pic>
      <p:sp>
        <p:nvSpPr>
          <p:cNvPr id="41" name="CaixaDeTexto 40">
            <a:extLst>
              <a:ext uri="{FF2B5EF4-FFF2-40B4-BE49-F238E27FC236}">
                <a16:creationId xmlns:a16="http://schemas.microsoft.com/office/drawing/2014/main" id="{1F6D088A-0DFB-4A14-B385-A6A037E179A6}"/>
              </a:ext>
            </a:extLst>
          </p:cNvPr>
          <p:cNvSpPr txBox="1"/>
          <p:nvPr/>
        </p:nvSpPr>
        <p:spPr>
          <a:xfrm>
            <a:off x="3068968" y="6128577"/>
            <a:ext cx="3882296" cy="646331"/>
          </a:xfrm>
          <a:prstGeom prst="rect">
            <a:avLst/>
          </a:prstGeom>
          <a:noFill/>
        </p:spPr>
        <p:txBody>
          <a:bodyPr wrap="square" rtlCol="0">
            <a:spAutoFit/>
          </a:bodyPr>
          <a:lstStyle/>
          <a:p>
            <a:r>
              <a:rPr lang="pt-PT" dirty="0"/>
              <a:t>Clicar em qualquer equipa levará à </a:t>
            </a:r>
            <a:r>
              <a:rPr lang="pt-PT" dirty="0" err="1"/>
              <a:t>pag</a:t>
            </a:r>
            <a:r>
              <a:rPr lang="pt-PT" dirty="0"/>
              <a:t>. Da equipa</a:t>
            </a:r>
          </a:p>
        </p:txBody>
      </p:sp>
      <p:graphicFrame>
        <p:nvGraphicFramePr>
          <p:cNvPr id="56" name="Tabela 4">
            <a:extLst>
              <a:ext uri="{FF2B5EF4-FFF2-40B4-BE49-F238E27FC236}">
                <a16:creationId xmlns:a16="http://schemas.microsoft.com/office/drawing/2014/main" id="{68ADA958-8BFD-4457-BF72-6FCEBC6DEE57}"/>
              </a:ext>
            </a:extLst>
          </p:cNvPr>
          <p:cNvGraphicFramePr>
            <a:graphicFrameLocks noGrp="1"/>
          </p:cNvGraphicFramePr>
          <p:nvPr>
            <p:extLst>
              <p:ext uri="{D42A27DB-BD31-4B8C-83A1-F6EECF244321}">
                <p14:modId xmlns:p14="http://schemas.microsoft.com/office/powerpoint/2010/main" val="2392019408"/>
              </p:ext>
            </p:extLst>
          </p:nvPr>
        </p:nvGraphicFramePr>
        <p:xfrm>
          <a:off x="0" y="-15259"/>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p>
                      <a:pPr algn="ctr"/>
                      <a:endParaRPr lang="pt-PT" dirty="0">
                        <a:latin typeface="Arial" panose="020B0604020202020204" pitchFamily="34" charset="0"/>
                        <a:ea typeface="Cambria" panose="02040503050406030204" pitchFamily="18"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10" name="Imagem 9">
            <a:extLst>
              <a:ext uri="{FF2B5EF4-FFF2-40B4-BE49-F238E27FC236}">
                <a16:creationId xmlns:a16="http://schemas.microsoft.com/office/drawing/2014/main" id="{13CCD0E9-BF48-40B5-847D-DD1762EEE2B9}"/>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cxnSp>
        <p:nvCxnSpPr>
          <p:cNvPr id="3" name="Conexão reta unidirecional 2">
            <a:extLst>
              <a:ext uri="{FF2B5EF4-FFF2-40B4-BE49-F238E27FC236}">
                <a16:creationId xmlns:a16="http://schemas.microsoft.com/office/drawing/2014/main" id="{ACFAEDF1-703E-4DAA-A13D-F5576C303410}"/>
              </a:ext>
            </a:extLst>
          </p:cNvPr>
          <p:cNvCxnSpPr/>
          <p:nvPr/>
        </p:nvCxnSpPr>
        <p:spPr>
          <a:xfrm>
            <a:off x="247683" y="1245870"/>
            <a:ext cx="216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5A2336C1-DC04-4834-9983-14C1787A4242}"/>
              </a:ext>
            </a:extLst>
          </p:cNvPr>
          <p:cNvSpPr txBox="1"/>
          <p:nvPr/>
        </p:nvSpPr>
        <p:spPr>
          <a:xfrm>
            <a:off x="2450258" y="705379"/>
            <a:ext cx="1642971" cy="646331"/>
          </a:xfrm>
          <a:prstGeom prst="rect">
            <a:avLst/>
          </a:prstGeom>
          <a:noFill/>
        </p:spPr>
        <p:txBody>
          <a:bodyPr wrap="square" rtlCol="0">
            <a:spAutoFit/>
          </a:bodyPr>
          <a:lstStyle/>
          <a:p>
            <a:r>
              <a:rPr lang="pt-PT" dirty="0" err="1"/>
              <a:t>Height</a:t>
            </a:r>
            <a:r>
              <a:rPr lang="pt-PT" dirty="0"/>
              <a:t>: 250px </a:t>
            </a:r>
          </a:p>
          <a:p>
            <a:r>
              <a:rPr lang="pt-PT" dirty="0" err="1"/>
              <a:t>square</a:t>
            </a:r>
            <a:endParaRPr lang="pt-PT" dirty="0"/>
          </a:p>
        </p:txBody>
      </p:sp>
      <p:cxnSp>
        <p:nvCxnSpPr>
          <p:cNvPr id="6" name="Conexão reta unidirecional 5">
            <a:extLst>
              <a:ext uri="{FF2B5EF4-FFF2-40B4-BE49-F238E27FC236}">
                <a16:creationId xmlns:a16="http://schemas.microsoft.com/office/drawing/2014/main" id="{E4765C96-2566-4369-95A2-2A16410D7CA8}"/>
              </a:ext>
            </a:extLst>
          </p:cNvPr>
          <p:cNvCxnSpPr/>
          <p:nvPr/>
        </p:nvCxnSpPr>
        <p:spPr>
          <a:xfrm>
            <a:off x="4570594" y="1530278"/>
            <a:ext cx="0" cy="1789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E67C7A70-50B2-4A37-9A02-C7A3B30713D7}"/>
              </a:ext>
            </a:extLst>
          </p:cNvPr>
          <p:cNvSpPr txBox="1"/>
          <p:nvPr/>
        </p:nvSpPr>
        <p:spPr>
          <a:xfrm>
            <a:off x="4238965" y="761924"/>
            <a:ext cx="2264702" cy="646331"/>
          </a:xfrm>
          <a:prstGeom prst="rect">
            <a:avLst/>
          </a:prstGeom>
          <a:noFill/>
        </p:spPr>
        <p:txBody>
          <a:bodyPr wrap="square" rtlCol="0">
            <a:spAutoFit/>
          </a:bodyPr>
          <a:lstStyle/>
          <a:p>
            <a:r>
              <a:rPr lang="pt-PT" dirty="0"/>
              <a:t>Imagem interior height:200px </a:t>
            </a:r>
            <a:r>
              <a:rPr lang="pt-PT" dirty="0" err="1"/>
              <a:t>square</a:t>
            </a:r>
            <a:endParaRPr lang="pt-PT" dirty="0"/>
          </a:p>
        </p:txBody>
      </p:sp>
      <p:cxnSp>
        <p:nvCxnSpPr>
          <p:cNvPr id="9" name="Conexão reta unidirecional 8">
            <a:extLst>
              <a:ext uri="{FF2B5EF4-FFF2-40B4-BE49-F238E27FC236}">
                <a16:creationId xmlns:a16="http://schemas.microsoft.com/office/drawing/2014/main" id="{FE9B3BD1-8C1A-45A9-B8E2-E7CCC1A66B5D}"/>
              </a:ext>
            </a:extLst>
          </p:cNvPr>
          <p:cNvCxnSpPr>
            <a:cxnSpLocks/>
          </p:cNvCxnSpPr>
          <p:nvPr/>
        </p:nvCxnSpPr>
        <p:spPr>
          <a:xfrm flipV="1">
            <a:off x="7157201" y="1460946"/>
            <a:ext cx="195934"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E7D364A0-8856-496B-BE65-79C19DBED7DB}"/>
              </a:ext>
            </a:extLst>
          </p:cNvPr>
          <p:cNvSpPr txBox="1"/>
          <p:nvPr/>
        </p:nvSpPr>
        <p:spPr>
          <a:xfrm>
            <a:off x="6951264" y="924308"/>
            <a:ext cx="821136" cy="369332"/>
          </a:xfrm>
          <a:prstGeom prst="rect">
            <a:avLst/>
          </a:prstGeom>
          <a:noFill/>
        </p:spPr>
        <p:txBody>
          <a:bodyPr wrap="square" rtlCol="0">
            <a:spAutoFit/>
          </a:bodyPr>
          <a:lstStyle/>
          <a:p>
            <a:r>
              <a:rPr lang="pt-PT" dirty="0"/>
              <a:t>30px</a:t>
            </a:r>
          </a:p>
        </p:txBody>
      </p:sp>
      <p:cxnSp>
        <p:nvCxnSpPr>
          <p:cNvPr id="19" name="Conexão reta unidirecional 18">
            <a:extLst>
              <a:ext uri="{FF2B5EF4-FFF2-40B4-BE49-F238E27FC236}">
                <a16:creationId xmlns:a16="http://schemas.microsoft.com/office/drawing/2014/main" id="{E33B9D30-5DF1-4A66-97B9-84834BBD6071}"/>
              </a:ext>
            </a:extLst>
          </p:cNvPr>
          <p:cNvCxnSpPr/>
          <p:nvPr/>
        </p:nvCxnSpPr>
        <p:spPr>
          <a:xfrm>
            <a:off x="560070" y="3523450"/>
            <a:ext cx="0" cy="2480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A60084B7-3DBF-4318-B4C4-B10DCC32D5FC}"/>
              </a:ext>
            </a:extLst>
          </p:cNvPr>
          <p:cNvSpPr txBox="1"/>
          <p:nvPr/>
        </p:nvSpPr>
        <p:spPr>
          <a:xfrm>
            <a:off x="685800" y="3523450"/>
            <a:ext cx="1120140" cy="369332"/>
          </a:xfrm>
          <a:prstGeom prst="rect">
            <a:avLst/>
          </a:prstGeom>
          <a:noFill/>
        </p:spPr>
        <p:txBody>
          <a:bodyPr wrap="square" rtlCol="0">
            <a:spAutoFit/>
          </a:bodyPr>
          <a:lstStyle/>
          <a:p>
            <a:r>
              <a:rPr lang="pt-PT" dirty="0"/>
              <a:t>40px</a:t>
            </a:r>
          </a:p>
        </p:txBody>
      </p:sp>
      <p:cxnSp>
        <p:nvCxnSpPr>
          <p:cNvPr id="23" name="Conexão reta unidirecional 22">
            <a:extLst>
              <a:ext uri="{FF2B5EF4-FFF2-40B4-BE49-F238E27FC236}">
                <a16:creationId xmlns:a16="http://schemas.microsoft.com/office/drawing/2014/main" id="{201B5963-1E94-490F-B4D7-0A9ECE4C6BAC}"/>
              </a:ext>
            </a:extLst>
          </p:cNvPr>
          <p:cNvCxnSpPr/>
          <p:nvPr/>
        </p:nvCxnSpPr>
        <p:spPr>
          <a:xfrm>
            <a:off x="8903970" y="924308"/>
            <a:ext cx="0" cy="3693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482B45E5-CFA2-414B-82A6-9ECF3467BBBC}"/>
              </a:ext>
            </a:extLst>
          </p:cNvPr>
          <p:cNvSpPr txBox="1"/>
          <p:nvPr/>
        </p:nvSpPr>
        <p:spPr>
          <a:xfrm>
            <a:off x="9224010" y="1005840"/>
            <a:ext cx="2967990" cy="369332"/>
          </a:xfrm>
          <a:prstGeom prst="rect">
            <a:avLst/>
          </a:prstGeom>
          <a:noFill/>
        </p:spPr>
        <p:txBody>
          <a:bodyPr wrap="square" rtlCol="0">
            <a:spAutoFit/>
          </a:bodyPr>
          <a:lstStyle/>
          <a:p>
            <a:r>
              <a:rPr lang="pt-PT" dirty="0"/>
              <a:t>80px desde a imagem acima </a:t>
            </a:r>
          </a:p>
        </p:txBody>
      </p:sp>
      <p:cxnSp>
        <p:nvCxnSpPr>
          <p:cNvPr id="26" name="Conexão reta unidirecional 25">
            <a:extLst>
              <a:ext uri="{FF2B5EF4-FFF2-40B4-BE49-F238E27FC236}">
                <a16:creationId xmlns:a16="http://schemas.microsoft.com/office/drawing/2014/main" id="{3EC5F2FA-CD50-4A85-A256-D743F867612A}"/>
              </a:ext>
            </a:extLst>
          </p:cNvPr>
          <p:cNvCxnSpPr/>
          <p:nvPr/>
        </p:nvCxnSpPr>
        <p:spPr>
          <a:xfrm>
            <a:off x="7772400" y="6037137"/>
            <a:ext cx="0" cy="6463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id="{746D2764-AE0B-42CA-8D79-7B2D8DB62FE5}"/>
              </a:ext>
            </a:extLst>
          </p:cNvPr>
          <p:cNvSpPr txBox="1"/>
          <p:nvPr/>
        </p:nvSpPr>
        <p:spPr>
          <a:xfrm>
            <a:off x="8103870" y="6229350"/>
            <a:ext cx="2159998" cy="369332"/>
          </a:xfrm>
          <a:prstGeom prst="rect">
            <a:avLst/>
          </a:prstGeom>
          <a:noFill/>
        </p:spPr>
        <p:txBody>
          <a:bodyPr wrap="square" rtlCol="0">
            <a:spAutoFit/>
          </a:bodyPr>
          <a:lstStyle/>
          <a:p>
            <a:r>
              <a:rPr lang="pt-PT" dirty="0"/>
              <a:t>300px</a:t>
            </a:r>
          </a:p>
        </p:txBody>
      </p:sp>
      <p:cxnSp>
        <p:nvCxnSpPr>
          <p:cNvPr id="37" name="Conexão reta unidirecional 36">
            <a:extLst>
              <a:ext uri="{FF2B5EF4-FFF2-40B4-BE49-F238E27FC236}">
                <a16:creationId xmlns:a16="http://schemas.microsoft.com/office/drawing/2014/main" id="{64F7F66E-415B-4679-B9CF-283338B57EAD}"/>
              </a:ext>
            </a:extLst>
          </p:cNvPr>
          <p:cNvCxnSpPr>
            <a:cxnSpLocks/>
          </p:cNvCxnSpPr>
          <p:nvPr/>
        </p:nvCxnSpPr>
        <p:spPr>
          <a:xfrm flipV="1">
            <a:off x="10672" y="1754023"/>
            <a:ext cx="195934"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257CB688-9213-45EB-8580-377FE64E958D}"/>
              </a:ext>
            </a:extLst>
          </p:cNvPr>
          <p:cNvSpPr txBox="1"/>
          <p:nvPr/>
        </p:nvSpPr>
        <p:spPr>
          <a:xfrm>
            <a:off x="195691" y="1301232"/>
            <a:ext cx="1677452" cy="646331"/>
          </a:xfrm>
          <a:prstGeom prst="rect">
            <a:avLst/>
          </a:prstGeom>
          <a:noFill/>
        </p:spPr>
        <p:txBody>
          <a:bodyPr wrap="square" rtlCol="0">
            <a:spAutoFit/>
          </a:bodyPr>
          <a:lstStyle/>
          <a:p>
            <a:r>
              <a:rPr lang="pt-PT" dirty="0" err="1">
                <a:solidFill>
                  <a:srgbClr val="050019"/>
                </a:solidFill>
              </a:rPr>
              <a:t>Padding</a:t>
            </a:r>
            <a:r>
              <a:rPr lang="pt-PT" dirty="0">
                <a:solidFill>
                  <a:srgbClr val="050019"/>
                </a:solidFill>
              </a:rPr>
              <a:t> </a:t>
            </a:r>
          </a:p>
          <a:p>
            <a:r>
              <a:rPr lang="pt-PT" dirty="0">
                <a:solidFill>
                  <a:srgbClr val="050019"/>
                </a:solidFill>
              </a:rPr>
              <a:t>30 </a:t>
            </a:r>
            <a:r>
              <a:rPr lang="pt-PT" dirty="0" err="1">
                <a:solidFill>
                  <a:srgbClr val="050019"/>
                </a:solidFill>
              </a:rPr>
              <a:t>px</a:t>
            </a:r>
            <a:endParaRPr lang="pt-PT" dirty="0">
              <a:solidFill>
                <a:srgbClr val="050019"/>
              </a:solidFill>
            </a:endParaRPr>
          </a:p>
        </p:txBody>
      </p:sp>
    </p:spTree>
    <p:extLst>
      <p:ext uri="{BB962C8B-B14F-4D97-AF65-F5344CB8AC3E}">
        <p14:creationId xmlns:p14="http://schemas.microsoft.com/office/powerpoint/2010/main" val="2903965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graphicFrame>
        <p:nvGraphicFramePr>
          <p:cNvPr id="5" name="Tabela 5">
            <a:extLst>
              <a:ext uri="{FF2B5EF4-FFF2-40B4-BE49-F238E27FC236}">
                <a16:creationId xmlns:a16="http://schemas.microsoft.com/office/drawing/2014/main" id="{F05A5378-B727-4B04-88B3-B852D0BB7297}"/>
              </a:ext>
            </a:extLst>
          </p:cNvPr>
          <p:cNvGraphicFramePr>
            <a:graphicFrameLocks noGrp="1"/>
          </p:cNvGraphicFramePr>
          <p:nvPr>
            <p:extLst>
              <p:ext uri="{D42A27DB-BD31-4B8C-83A1-F6EECF244321}">
                <p14:modId xmlns:p14="http://schemas.microsoft.com/office/powerpoint/2010/main" val="473234310"/>
              </p:ext>
            </p:extLst>
          </p:nvPr>
        </p:nvGraphicFramePr>
        <p:xfrm>
          <a:off x="1609090" y="1574800"/>
          <a:ext cx="8655051" cy="4665980"/>
        </p:xfrm>
        <a:graphic>
          <a:graphicData uri="http://schemas.openxmlformats.org/drawingml/2006/table">
            <a:tbl>
              <a:tblPr firstRow="1" bandRow="1">
                <a:tableStyleId>{5940675A-B579-460E-94D1-54222C63F5DA}</a:tableStyleId>
              </a:tblPr>
              <a:tblGrid>
                <a:gridCol w="512222">
                  <a:extLst>
                    <a:ext uri="{9D8B030D-6E8A-4147-A177-3AD203B41FA5}">
                      <a16:colId xmlns:a16="http://schemas.microsoft.com/office/drawing/2014/main" val="3333939891"/>
                    </a:ext>
                  </a:extLst>
                </a:gridCol>
                <a:gridCol w="759048">
                  <a:extLst>
                    <a:ext uri="{9D8B030D-6E8A-4147-A177-3AD203B41FA5}">
                      <a16:colId xmlns:a16="http://schemas.microsoft.com/office/drawing/2014/main" val="1964612681"/>
                    </a:ext>
                  </a:extLst>
                </a:gridCol>
                <a:gridCol w="5550326">
                  <a:extLst>
                    <a:ext uri="{9D8B030D-6E8A-4147-A177-3AD203B41FA5}">
                      <a16:colId xmlns:a16="http://schemas.microsoft.com/office/drawing/2014/main" val="202740322"/>
                    </a:ext>
                  </a:extLst>
                </a:gridCol>
                <a:gridCol w="1833455">
                  <a:extLst>
                    <a:ext uri="{9D8B030D-6E8A-4147-A177-3AD203B41FA5}">
                      <a16:colId xmlns:a16="http://schemas.microsoft.com/office/drawing/2014/main" val="3209542614"/>
                    </a:ext>
                  </a:extLst>
                </a:gridCol>
              </a:tblGrid>
              <a:tr h="466598">
                <a:tc>
                  <a:txBody>
                    <a:bodyPr/>
                    <a:lstStyle/>
                    <a:p>
                      <a:pPr algn="ctr"/>
                      <a:r>
                        <a:rPr lang="pt-PT" b="1" dirty="0">
                          <a:latin typeface="Arial" panose="020B0604020202020204" pitchFamily="34" charset="0"/>
                          <a:cs typeface="Arial" panose="020B0604020202020204" pitchFamily="34"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a:t>Rogue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11W-2L</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9851657"/>
                  </a:ext>
                </a:extLst>
              </a:tr>
              <a:tr h="466598">
                <a:tc>
                  <a:txBody>
                    <a:bodyPr/>
                    <a:lstStyle/>
                    <a:p>
                      <a:pPr algn="ctr"/>
                      <a:r>
                        <a:rPr lang="pt-PT" b="1" dirty="0">
                          <a:latin typeface="Arial" panose="020B0604020202020204" pitchFamily="34" charset="0"/>
                          <a:cs typeface="Arial" panose="020B0604020202020204" pitchFamily="34" charset="0"/>
                        </a:rPr>
                        <a:t>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a:t>G2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11W-2L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3755871"/>
                  </a:ext>
                </a:extLst>
              </a:tr>
              <a:tr h="466598">
                <a:tc>
                  <a:txBody>
                    <a:bodyPr/>
                    <a:lstStyle/>
                    <a:p>
                      <a:pPr algn="ctr"/>
                      <a:r>
                        <a:rPr lang="pt-PT" b="1" dirty="0">
                          <a:latin typeface="Arial" panose="020B0604020202020204" pitchFamily="34" charset="0"/>
                          <a:cs typeface="Arial" panose="020B0604020202020204" pitchFamily="34" charset="0"/>
                        </a:rPr>
                        <a:t>3</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a:t>SK </a:t>
                      </a:r>
                      <a:r>
                        <a:rPr lang="pt-PT" dirty="0" err="1"/>
                        <a:t>Gaming</a:t>
                      </a:r>
                      <a:endParaRPr lang="pt-PT"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8W-5L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5093991"/>
                  </a:ext>
                </a:extLst>
              </a:tr>
              <a:tr h="466598">
                <a:tc>
                  <a:txBody>
                    <a:bodyPr/>
                    <a:lstStyle/>
                    <a:p>
                      <a:pPr algn="ctr"/>
                      <a:r>
                        <a:rPr lang="pt-PT" b="1" dirty="0">
                          <a:latin typeface="Arial" panose="020B0604020202020204" pitchFamily="34" charset="0"/>
                          <a:cs typeface="Arial" panose="020B0604020202020204" pitchFamily="34" charset="0"/>
                        </a:rPr>
                        <a:t>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a:t>MAD </a:t>
                      </a:r>
                      <a:r>
                        <a:rPr lang="pt-PT" dirty="0" err="1"/>
                        <a:t>Lions</a:t>
                      </a:r>
                      <a:r>
                        <a:rPr lang="pt-PT" dirty="0"/>
                        <a:t>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8W-5L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5424632"/>
                  </a:ext>
                </a:extLst>
              </a:tr>
              <a:tr h="466598">
                <a:tc>
                  <a:txBody>
                    <a:bodyPr/>
                    <a:lstStyle/>
                    <a:p>
                      <a:pPr algn="ctr"/>
                      <a:r>
                        <a:rPr lang="pt-PT" b="1" dirty="0">
                          <a:latin typeface="Arial" panose="020B0604020202020204" pitchFamily="34" charset="0"/>
                          <a:cs typeface="Arial" panose="020B0604020202020204" pitchFamily="34" charset="0"/>
                        </a:rPr>
                        <a:t>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err="1"/>
                        <a:t>Fnatic</a:t>
                      </a:r>
                      <a:endParaRPr lang="pt-PT"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7W-6L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1821640"/>
                  </a:ext>
                </a:extLst>
              </a:tr>
              <a:tr h="466598">
                <a:tc>
                  <a:txBody>
                    <a:bodyPr/>
                    <a:lstStyle/>
                    <a:p>
                      <a:pPr algn="ctr"/>
                      <a:r>
                        <a:rPr lang="pt-PT" b="1" dirty="0">
                          <a:latin typeface="Arial" panose="020B0604020202020204" pitchFamily="34" charset="0"/>
                          <a:cs typeface="Arial" panose="020B0604020202020204" pitchFamily="34" charset="0"/>
                        </a:rPr>
                        <a:t>6</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a:t>Excel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5W-8L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7953429"/>
                  </a:ext>
                </a:extLst>
              </a:tr>
              <a:tr h="466598">
                <a:tc>
                  <a:txBody>
                    <a:bodyPr/>
                    <a:lstStyle/>
                    <a:p>
                      <a:pPr algn="ctr"/>
                      <a:r>
                        <a:rPr lang="pt-PT" b="1" dirty="0">
                          <a:latin typeface="Arial" panose="020B0604020202020204" pitchFamily="34" charset="0"/>
                          <a:cs typeface="Arial" panose="020B0604020202020204" pitchFamily="34" charset="0"/>
                        </a:rPr>
                        <a:t>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err="1"/>
                        <a:t>Misfits</a:t>
                      </a:r>
                      <a:r>
                        <a:rPr lang="pt-PT" dirty="0"/>
                        <a:t> </a:t>
                      </a:r>
                      <a:r>
                        <a:rPr lang="pt-PT" dirty="0" err="1"/>
                        <a:t>Gaming</a:t>
                      </a:r>
                      <a:endParaRPr lang="pt-PT"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5W-8L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9357342"/>
                  </a:ext>
                </a:extLst>
              </a:tr>
              <a:tr h="466598">
                <a:tc>
                  <a:txBody>
                    <a:bodyPr/>
                    <a:lstStyle/>
                    <a:p>
                      <a:pPr algn="ctr"/>
                      <a:r>
                        <a:rPr lang="pt-PT" b="1" dirty="0">
                          <a:latin typeface="Arial" panose="020B0604020202020204" pitchFamily="34" charset="0"/>
                          <a:cs typeface="Arial" panose="020B0604020202020204" pitchFamily="34" charset="0"/>
                        </a:rPr>
                        <a:t>8</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err="1"/>
                        <a:t>Schalke</a:t>
                      </a:r>
                      <a:r>
                        <a:rPr lang="pt-PT" dirty="0"/>
                        <a:t> 04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5W-8L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8693382"/>
                  </a:ext>
                </a:extLst>
              </a:tr>
              <a:tr h="466598">
                <a:tc>
                  <a:txBody>
                    <a:bodyPr/>
                    <a:lstStyle/>
                    <a:p>
                      <a:pPr algn="ctr"/>
                      <a:r>
                        <a:rPr lang="pt-PT" b="1" dirty="0">
                          <a:latin typeface="Arial" panose="020B0604020202020204" pitchFamily="34" charset="0"/>
                          <a:cs typeface="Arial" panose="020B0604020202020204" pitchFamily="34" charset="0"/>
                        </a:rPr>
                        <a:t>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dirty="0" err="1"/>
                        <a:t>Astralis</a:t>
                      </a:r>
                      <a:endParaRPr lang="pt-PT"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dirty="0"/>
                        <a:t>3W-10L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379794"/>
                  </a:ext>
                </a:extLst>
              </a:tr>
              <a:tr h="466598">
                <a:tc>
                  <a:txBody>
                    <a:bodyPr/>
                    <a:lstStyle/>
                    <a:p>
                      <a:pPr algn="ctr"/>
                      <a:r>
                        <a:rPr lang="pt-PT" b="1" dirty="0">
                          <a:latin typeface="Arial" panose="020B0604020202020204" pitchFamily="34" charset="0"/>
                          <a:cs typeface="Arial" panose="020B0604020202020204" pitchFamily="34" charset="0"/>
                        </a:rPr>
                        <a:t>10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pt-PT"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pt-PT" dirty="0"/>
                        <a:t>Team </a:t>
                      </a:r>
                      <a:r>
                        <a:rPr lang="pt-PT" dirty="0" err="1"/>
                        <a:t>Vitality</a:t>
                      </a:r>
                      <a:endParaRPr lang="pt-PT"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pt-PT" dirty="0"/>
                        <a:t>2W-11L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99746"/>
                  </a:ext>
                </a:extLst>
              </a:tr>
            </a:tbl>
          </a:graphicData>
        </a:graphic>
      </p:graphicFrame>
      <p:pic>
        <p:nvPicPr>
          <p:cNvPr id="6" name="Picture 6">
            <a:extLst>
              <a:ext uri="{FF2B5EF4-FFF2-40B4-BE49-F238E27FC236}">
                <a16:creationId xmlns:a16="http://schemas.microsoft.com/office/drawing/2014/main" id="{71F4F169-1CA7-4DA8-BAB2-D61D93B47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2833" y="1641776"/>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739D814-6A56-467F-8F92-CEEBAFBC0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833" y="254241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FDF65241-0214-44E9-A74A-ED8931AA5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038" y="348325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0311F78-4239-467C-9759-1F7251B34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038" y="3949545"/>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8DFE2E28-B1F1-4707-95CD-08C1A217CD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6006" y="4879526"/>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3D20263-C905-4CC9-8A98-4AC169C065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2833" y="2078836"/>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86F9DC4E-6C6C-446E-8B8C-B35E25D894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2833" y="3012834"/>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613537D8-484A-4C49-8BF6-F476D9A67E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2833" y="441583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613673E5-6BE2-4972-B2F7-CC44C729E1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1038" y="538015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016F65A4-655C-4EE6-A09D-ACC4078A0A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02833" y="5843847"/>
            <a:ext cx="360000" cy="36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Tabela 4">
            <a:extLst>
              <a:ext uri="{FF2B5EF4-FFF2-40B4-BE49-F238E27FC236}">
                <a16:creationId xmlns:a16="http://schemas.microsoft.com/office/drawing/2014/main" id="{CB89FE7F-033C-4BA6-9D32-08311148F3DC}"/>
              </a:ext>
            </a:extLst>
          </p:cNvPr>
          <p:cNvGraphicFramePr>
            <a:graphicFrameLocks noGrp="1"/>
          </p:cNvGraphicFramePr>
          <p:nvPr>
            <p:extLst>
              <p:ext uri="{D42A27DB-BD31-4B8C-83A1-F6EECF244321}">
                <p14:modId xmlns:p14="http://schemas.microsoft.com/office/powerpoint/2010/main" val="52685542"/>
              </p:ext>
            </p:extLst>
          </p:nvPr>
        </p:nvGraphicFramePr>
        <p:xfrm>
          <a:off x="0" y="-2"/>
          <a:ext cx="12192000" cy="93956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277385609"/>
                    </a:ext>
                  </a:extLst>
                </a:gridCol>
                <a:gridCol w="1524000">
                  <a:extLst>
                    <a:ext uri="{9D8B030D-6E8A-4147-A177-3AD203B41FA5}">
                      <a16:colId xmlns:a16="http://schemas.microsoft.com/office/drawing/2014/main" val="1433907420"/>
                    </a:ext>
                  </a:extLst>
                </a:gridCol>
                <a:gridCol w="1524000">
                  <a:extLst>
                    <a:ext uri="{9D8B030D-6E8A-4147-A177-3AD203B41FA5}">
                      <a16:colId xmlns:a16="http://schemas.microsoft.com/office/drawing/2014/main" val="1898795818"/>
                    </a:ext>
                  </a:extLst>
                </a:gridCol>
                <a:gridCol w="1524000">
                  <a:extLst>
                    <a:ext uri="{9D8B030D-6E8A-4147-A177-3AD203B41FA5}">
                      <a16:colId xmlns:a16="http://schemas.microsoft.com/office/drawing/2014/main" val="578143510"/>
                    </a:ext>
                  </a:extLst>
                </a:gridCol>
                <a:gridCol w="1524000">
                  <a:extLst>
                    <a:ext uri="{9D8B030D-6E8A-4147-A177-3AD203B41FA5}">
                      <a16:colId xmlns:a16="http://schemas.microsoft.com/office/drawing/2014/main" val="3159147336"/>
                    </a:ext>
                  </a:extLst>
                </a:gridCol>
                <a:gridCol w="1524000">
                  <a:extLst>
                    <a:ext uri="{9D8B030D-6E8A-4147-A177-3AD203B41FA5}">
                      <a16:colId xmlns:a16="http://schemas.microsoft.com/office/drawing/2014/main" val="3005626441"/>
                    </a:ext>
                  </a:extLst>
                </a:gridCol>
                <a:gridCol w="1524000">
                  <a:extLst>
                    <a:ext uri="{9D8B030D-6E8A-4147-A177-3AD203B41FA5}">
                      <a16:colId xmlns:a16="http://schemas.microsoft.com/office/drawing/2014/main" val="3382514903"/>
                    </a:ext>
                  </a:extLst>
                </a:gridCol>
                <a:gridCol w="1524000">
                  <a:extLst>
                    <a:ext uri="{9D8B030D-6E8A-4147-A177-3AD203B41FA5}">
                      <a16:colId xmlns:a16="http://schemas.microsoft.com/office/drawing/2014/main" val="3715773125"/>
                    </a:ext>
                  </a:extLst>
                </a:gridCol>
              </a:tblGrid>
              <a:tr h="939567">
                <a:tc>
                  <a:txBody>
                    <a:bodyPr/>
                    <a:lstStyle/>
                    <a:p>
                      <a:endParaRPr lang="pt-P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b="1" dirty="0"/>
                        <a:t>Schedule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a:t>
                      </a:r>
                      <a:r>
                        <a:rPr lang="pt-PT" dirty="0" err="1"/>
                        <a:t>Players</a:t>
                      </a:r>
                      <a:r>
                        <a:rPr lang="pt-PT" dirty="0"/>
                        <a:t>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Legendary</a:t>
                      </a:r>
                      <a:r>
                        <a:rPr lang="pt-PT" dirty="0"/>
                        <a:t> Teams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r>
                        <a:rPr lang="pt-PT" dirty="0" err="1"/>
                        <a:t>On</a:t>
                      </a:r>
                      <a:r>
                        <a:rPr lang="pt-PT" dirty="0"/>
                        <a:t> </a:t>
                      </a:r>
                      <a:r>
                        <a:rPr lang="pt-PT" dirty="0" err="1"/>
                        <a:t>Air</a:t>
                      </a:r>
                      <a:r>
                        <a:rPr lang="pt-PT" dirty="0"/>
                        <a:t> </a:t>
                      </a:r>
                      <a:r>
                        <a:rPr lang="pt-PT" dirty="0" err="1"/>
                        <a:t>Talent</a:t>
                      </a:r>
                      <a:r>
                        <a:rPr lang="pt-PT"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50019"/>
                    </a:solidFill>
                  </a:tcPr>
                </a:tc>
                <a:tc>
                  <a:txBody>
                    <a:bodyPr/>
                    <a:lstStyle/>
                    <a:p>
                      <a:pPr algn="ctr"/>
                      <a:r>
                        <a:rPr lang="pt-PT" dirty="0" err="1"/>
                        <a:t>Worlds</a:t>
                      </a:r>
                      <a:endParaRPr lang="pt-PT" dirty="0"/>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latin typeface="Arial" panose="020B0604020202020204" pitchFamily="34" charset="0"/>
                          <a:ea typeface="Cambria" panose="02040503050406030204" pitchFamily="18" charset="0"/>
                          <a:cs typeface="Arial" panose="020B0604020202020204" pitchFamily="34" charset="0"/>
                        </a:rPr>
                        <a:t>Story</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of</a:t>
                      </a:r>
                      <a:r>
                        <a:rPr lang="pt-PT" dirty="0">
                          <a:latin typeface="Arial" panose="020B0604020202020204" pitchFamily="34" charset="0"/>
                          <a:ea typeface="Cambria" panose="02040503050406030204" pitchFamily="18" charset="0"/>
                          <a:cs typeface="Arial" panose="020B0604020202020204" pitchFamily="34" charset="0"/>
                        </a:rPr>
                        <a:t> </a:t>
                      </a:r>
                      <a:r>
                        <a:rPr lang="pt-PT" dirty="0" err="1">
                          <a:latin typeface="Arial" panose="020B0604020202020204" pitchFamily="34" charset="0"/>
                          <a:ea typeface="Cambria" panose="02040503050406030204" pitchFamily="18" charset="0"/>
                          <a:cs typeface="Arial" panose="020B0604020202020204" pitchFamily="34" charset="0"/>
                        </a:rPr>
                        <a:t>The</a:t>
                      </a:r>
                      <a:r>
                        <a:rPr lang="pt-PT" dirty="0">
                          <a:latin typeface="Arial" panose="020B0604020202020204" pitchFamily="34" charset="0"/>
                          <a:ea typeface="Cambria" panose="02040503050406030204" pitchFamily="18" charset="0"/>
                          <a:cs typeface="Arial" panose="020B0604020202020204" pitchFamily="34" charset="0"/>
                        </a:rPr>
                        <a:t> League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tc>
                  <a:txBody>
                    <a:bodyPr/>
                    <a:lstStyle/>
                    <a:p>
                      <a:pPr algn="ctr"/>
                      <a:endParaRPr lang="pt-PT" dirty="0"/>
                    </a:p>
                    <a:p>
                      <a:pPr marL="0" marR="0" lvl="0" indent="0" algn="ctr" defTabSz="914400" rtl="0" eaLnBrk="1" fontAlgn="auto" latinLnBrk="0" hangingPunct="1">
                        <a:lnSpc>
                          <a:spcPct val="100000"/>
                        </a:lnSpc>
                        <a:spcBef>
                          <a:spcPts val="0"/>
                        </a:spcBef>
                        <a:spcAft>
                          <a:spcPts val="0"/>
                        </a:spcAft>
                        <a:buClrTx/>
                        <a:buSzTx/>
                        <a:buFontTx/>
                        <a:buNone/>
                        <a:tabLst/>
                        <a:defRPr/>
                      </a:pPr>
                      <a:r>
                        <a:rPr lang="pt-PT" dirty="0" err="1"/>
                        <a:t>About</a:t>
                      </a:r>
                      <a:r>
                        <a:rPr lang="pt-PT" dirty="0"/>
                        <a:t> me </a:t>
                      </a:r>
                    </a:p>
                    <a:p>
                      <a:pPr algn="ctr"/>
                      <a:endParaRPr lang="pt-PT"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0019"/>
                    </a:solidFill>
                  </a:tcPr>
                </a:tc>
                <a:extLst>
                  <a:ext uri="{0D108BD9-81ED-4DB2-BD59-A6C34878D82A}">
                    <a16:rowId xmlns:a16="http://schemas.microsoft.com/office/drawing/2014/main" val="1489855148"/>
                  </a:ext>
                </a:extLst>
              </a:tr>
            </a:tbl>
          </a:graphicData>
        </a:graphic>
      </p:graphicFrame>
      <p:pic>
        <p:nvPicPr>
          <p:cNvPr id="3" name="Imagem 2">
            <a:extLst>
              <a:ext uri="{FF2B5EF4-FFF2-40B4-BE49-F238E27FC236}">
                <a16:creationId xmlns:a16="http://schemas.microsoft.com/office/drawing/2014/main" id="{EE37D2AD-6417-45AC-9402-64150FAF7CC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684" y="-213921"/>
            <a:ext cx="1000730" cy="1367406"/>
          </a:xfrm>
          <a:prstGeom prst="rect">
            <a:avLst/>
          </a:prstGeom>
        </p:spPr>
      </p:pic>
      <p:sp>
        <p:nvSpPr>
          <p:cNvPr id="9" name="CaixaDeTexto 8">
            <a:extLst>
              <a:ext uri="{FF2B5EF4-FFF2-40B4-BE49-F238E27FC236}">
                <a16:creationId xmlns:a16="http://schemas.microsoft.com/office/drawing/2014/main" id="{1EAE3521-A425-4370-A296-B306747B4F82}"/>
              </a:ext>
            </a:extLst>
          </p:cNvPr>
          <p:cNvSpPr txBox="1"/>
          <p:nvPr/>
        </p:nvSpPr>
        <p:spPr>
          <a:xfrm>
            <a:off x="4718957" y="1072516"/>
            <a:ext cx="2754086" cy="369332"/>
          </a:xfrm>
          <a:prstGeom prst="rect">
            <a:avLst/>
          </a:prstGeom>
          <a:noFill/>
        </p:spPr>
        <p:txBody>
          <a:bodyPr wrap="square" rtlCol="0">
            <a:spAutoFit/>
          </a:bodyPr>
          <a:lstStyle/>
          <a:p>
            <a:pPr algn="ctr"/>
            <a:r>
              <a:rPr lang="pt-PT" b="1" dirty="0"/>
              <a:t>CURRENT STANDINGS </a:t>
            </a:r>
          </a:p>
        </p:txBody>
      </p:sp>
      <p:cxnSp>
        <p:nvCxnSpPr>
          <p:cNvPr id="13" name="Conexão reta unidirecional 12">
            <a:extLst>
              <a:ext uri="{FF2B5EF4-FFF2-40B4-BE49-F238E27FC236}">
                <a16:creationId xmlns:a16="http://schemas.microsoft.com/office/drawing/2014/main" id="{71D73E74-E815-406F-A05D-7570506D1C47}"/>
              </a:ext>
            </a:extLst>
          </p:cNvPr>
          <p:cNvCxnSpPr/>
          <p:nvPr/>
        </p:nvCxnSpPr>
        <p:spPr>
          <a:xfrm flipH="1">
            <a:off x="7859486" y="1153484"/>
            <a:ext cx="979714" cy="218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ixaDeTexto 16">
            <a:extLst>
              <a:ext uri="{FF2B5EF4-FFF2-40B4-BE49-F238E27FC236}">
                <a16:creationId xmlns:a16="http://schemas.microsoft.com/office/drawing/2014/main" id="{2447B9DD-4EAF-4C02-8DBB-180DB5A90324}"/>
              </a:ext>
            </a:extLst>
          </p:cNvPr>
          <p:cNvSpPr txBox="1"/>
          <p:nvPr/>
        </p:nvSpPr>
        <p:spPr>
          <a:xfrm>
            <a:off x="9081697" y="939376"/>
            <a:ext cx="2364887" cy="646331"/>
          </a:xfrm>
          <a:prstGeom prst="rect">
            <a:avLst/>
          </a:prstGeom>
          <a:noFill/>
        </p:spPr>
        <p:txBody>
          <a:bodyPr wrap="square" rtlCol="0">
            <a:spAutoFit/>
          </a:bodyPr>
          <a:lstStyle/>
          <a:p>
            <a:r>
              <a:rPr lang="pt-PT" dirty="0"/>
              <a:t>SERÁ EM DRUK (LETRA OFICIAL DO LEC</a:t>
            </a:r>
          </a:p>
        </p:txBody>
      </p:sp>
      <p:cxnSp>
        <p:nvCxnSpPr>
          <p:cNvPr id="4" name="Conexão reta unidirecional 3">
            <a:extLst>
              <a:ext uri="{FF2B5EF4-FFF2-40B4-BE49-F238E27FC236}">
                <a16:creationId xmlns:a16="http://schemas.microsoft.com/office/drawing/2014/main" id="{4367548C-10C7-4944-9349-7C09080AB2B3}"/>
              </a:ext>
            </a:extLst>
          </p:cNvPr>
          <p:cNvCxnSpPr/>
          <p:nvPr/>
        </p:nvCxnSpPr>
        <p:spPr>
          <a:xfrm>
            <a:off x="1609090" y="2078836"/>
            <a:ext cx="0" cy="36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CFB135C1-9597-4A35-B551-91F5F21CAC2E}"/>
              </a:ext>
            </a:extLst>
          </p:cNvPr>
          <p:cNvSpPr txBox="1"/>
          <p:nvPr/>
        </p:nvSpPr>
        <p:spPr>
          <a:xfrm>
            <a:off x="592616" y="2069504"/>
            <a:ext cx="834390" cy="369332"/>
          </a:xfrm>
          <a:prstGeom prst="rect">
            <a:avLst/>
          </a:prstGeom>
          <a:noFill/>
        </p:spPr>
        <p:txBody>
          <a:bodyPr wrap="square" rtlCol="0">
            <a:spAutoFit/>
          </a:bodyPr>
          <a:lstStyle/>
          <a:p>
            <a:r>
              <a:rPr lang="pt-PT" dirty="0"/>
              <a:t>100px</a:t>
            </a:r>
          </a:p>
        </p:txBody>
      </p:sp>
      <p:cxnSp>
        <p:nvCxnSpPr>
          <p:cNvPr id="11" name="Conexão reta unidirecional 10">
            <a:extLst>
              <a:ext uri="{FF2B5EF4-FFF2-40B4-BE49-F238E27FC236}">
                <a16:creationId xmlns:a16="http://schemas.microsoft.com/office/drawing/2014/main" id="{293340E2-C03E-4283-8C92-02F59AB763F5}"/>
              </a:ext>
            </a:extLst>
          </p:cNvPr>
          <p:cNvCxnSpPr/>
          <p:nvPr/>
        </p:nvCxnSpPr>
        <p:spPr>
          <a:xfrm flipV="1">
            <a:off x="2217420" y="6203847"/>
            <a:ext cx="6131923" cy="369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D90F6292-9FBD-4B40-BF15-0848CDA10B22}"/>
              </a:ext>
            </a:extLst>
          </p:cNvPr>
          <p:cNvSpPr txBox="1"/>
          <p:nvPr/>
        </p:nvSpPr>
        <p:spPr>
          <a:xfrm>
            <a:off x="4606290" y="6240780"/>
            <a:ext cx="1234440" cy="369332"/>
          </a:xfrm>
          <a:prstGeom prst="rect">
            <a:avLst/>
          </a:prstGeom>
          <a:noFill/>
        </p:spPr>
        <p:txBody>
          <a:bodyPr wrap="square" rtlCol="0">
            <a:spAutoFit/>
          </a:bodyPr>
          <a:lstStyle/>
          <a:p>
            <a:r>
              <a:rPr lang="pt-PT" dirty="0"/>
              <a:t>750 </a:t>
            </a:r>
            <a:r>
              <a:rPr lang="pt-PT" dirty="0" err="1"/>
              <a:t>px</a:t>
            </a:r>
            <a:endParaRPr lang="pt-PT" dirty="0"/>
          </a:p>
        </p:txBody>
      </p:sp>
      <p:cxnSp>
        <p:nvCxnSpPr>
          <p:cNvPr id="18" name="Conexão reta unidirecional 17">
            <a:extLst>
              <a:ext uri="{FF2B5EF4-FFF2-40B4-BE49-F238E27FC236}">
                <a16:creationId xmlns:a16="http://schemas.microsoft.com/office/drawing/2014/main" id="{7AC42A6C-C718-4EEA-8A16-6B64E883CDA8}"/>
              </a:ext>
            </a:extLst>
          </p:cNvPr>
          <p:cNvCxnSpPr/>
          <p:nvPr/>
        </p:nvCxnSpPr>
        <p:spPr>
          <a:xfrm>
            <a:off x="8549640" y="6203847"/>
            <a:ext cx="171450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exão reta unidirecional 19">
            <a:extLst>
              <a:ext uri="{FF2B5EF4-FFF2-40B4-BE49-F238E27FC236}">
                <a16:creationId xmlns:a16="http://schemas.microsoft.com/office/drawing/2014/main" id="{B33E46AF-A577-4F89-8518-8455A39C63D7}"/>
              </a:ext>
            </a:extLst>
          </p:cNvPr>
          <p:cNvCxnSpPr/>
          <p:nvPr/>
        </p:nvCxnSpPr>
        <p:spPr>
          <a:xfrm flipH="1">
            <a:off x="1609090" y="6240780"/>
            <a:ext cx="4368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CaixaDeTexto 20">
            <a:extLst>
              <a:ext uri="{FF2B5EF4-FFF2-40B4-BE49-F238E27FC236}">
                <a16:creationId xmlns:a16="http://schemas.microsoft.com/office/drawing/2014/main" id="{1D3689DA-0F06-4A3F-84E8-1B85A8C0726F}"/>
              </a:ext>
            </a:extLst>
          </p:cNvPr>
          <p:cNvSpPr txBox="1"/>
          <p:nvPr/>
        </p:nvSpPr>
        <p:spPr>
          <a:xfrm>
            <a:off x="1522039" y="6356176"/>
            <a:ext cx="968999" cy="369332"/>
          </a:xfrm>
          <a:prstGeom prst="rect">
            <a:avLst/>
          </a:prstGeom>
          <a:noFill/>
        </p:spPr>
        <p:txBody>
          <a:bodyPr wrap="square" rtlCol="0">
            <a:spAutoFit/>
          </a:bodyPr>
          <a:lstStyle/>
          <a:p>
            <a:r>
              <a:rPr lang="pt-PT" dirty="0"/>
              <a:t>100 </a:t>
            </a:r>
            <a:r>
              <a:rPr lang="pt-PT" dirty="0" err="1"/>
              <a:t>px</a:t>
            </a:r>
            <a:endParaRPr lang="pt-PT" dirty="0"/>
          </a:p>
        </p:txBody>
      </p:sp>
      <p:sp>
        <p:nvSpPr>
          <p:cNvPr id="23" name="CaixaDeTexto 22">
            <a:extLst>
              <a:ext uri="{FF2B5EF4-FFF2-40B4-BE49-F238E27FC236}">
                <a16:creationId xmlns:a16="http://schemas.microsoft.com/office/drawing/2014/main" id="{5DAAA79B-02BC-4AB9-BE7E-23A4522A9561}"/>
              </a:ext>
            </a:extLst>
          </p:cNvPr>
          <p:cNvSpPr txBox="1"/>
          <p:nvPr/>
        </p:nvSpPr>
        <p:spPr>
          <a:xfrm>
            <a:off x="8944537" y="6294952"/>
            <a:ext cx="1182444" cy="369332"/>
          </a:xfrm>
          <a:prstGeom prst="rect">
            <a:avLst/>
          </a:prstGeom>
          <a:noFill/>
        </p:spPr>
        <p:txBody>
          <a:bodyPr wrap="square" rtlCol="0">
            <a:spAutoFit/>
          </a:bodyPr>
          <a:lstStyle/>
          <a:p>
            <a:r>
              <a:rPr lang="pt-PT" dirty="0"/>
              <a:t>200 </a:t>
            </a:r>
            <a:r>
              <a:rPr lang="pt-PT" dirty="0" err="1"/>
              <a:t>px</a:t>
            </a:r>
            <a:endParaRPr lang="pt-PT" dirty="0"/>
          </a:p>
        </p:txBody>
      </p:sp>
      <p:cxnSp>
        <p:nvCxnSpPr>
          <p:cNvPr id="25" name="Conexão reta unidirecional 24">
            <a:extLst>
              <a:ext uri="{FF2B5EF4-FFF2-40B4-BE49-F238E27FC236}">
                <a16:creationId xmlns:a16="http://schemas.microsoft.com/office/drawing/2014/main" id="{3C7DAD32-B537-4931-81DB-D0FCACE03313}"/>
              </a:ext>
            </a:extLst>
          </p:cNvPr>
          <p:cNvCxnSpPr/>
          <p:nvPr/>
        </p:nvCxnSpPr>
        <p:spPr>
          <a:xfrm>
            <a:off x="6240780" y="1371600"/>
            <a:ext cx="0" cy="2468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CaixaDeTexto 25">
            <a:extLst>
              <a:ext uri="{FF2B5EF4-FFF2-40B4-BE49-F238E27FC236}">
                <a16:creationId xmlns:a16="http://schemas.microsoft.com/office/drawing/2014/main" id="{94D830E9-7E9D-428F-BA89-ECB151B7915B}"/>
              </a:ext>
            </a:extLst>
          </p:cNvPr>
          <p:cNvSpPr txBox="1"/>
          <p:nvPr/>
        </p:nvSpPr>
        <p:spPr>
          <a:xfrm>
            <a:off x="6279687" y="1323658"/>
            <a:ext cx="834383" cy="369332"/>
          </a:xfrm>
          <a:prstGeom prst="rect">
            <a:avLst/>
          </a:prstGeom>
          <a:noFill/>
        </p:spPr>
        <p:txBody>
          <a:bodyPr wrap="square" rtlCol="0">
            <a:spAutoFit/>
          </a:bodyPr>
          <a:lstStyle/>
          <a:p>
            <a:r>
              <a:rPr lang="pt-PT" dirty="0"/>
              <a:t>50 </a:t>
            </a:r>
            <a:r>
              <a:rPr lang="pt-PT" dirty="0" err="1"/>
              <a:t>px</a:t>
            </a:r>
            <a:endParaRPr lang="pt-PT" dirty="0"/>
          </a:p>
        </p:txBody>
      </p:sp>
      <p:cxnSp>
        <p:nvCxnSpPr>
          <p:cNvPr id="28" name="Conexão reta unidirecional 27">
            <a:extLst>
              <a:ext uri="{FF2B5EF4-FFF2-40B4-BE49-F238E27FC236}">
                <a16:creationId xmlns:a16="http://schemas.microsoft.com/office/drawing/2014/main" id="{5ADD61CB-2A44-4CC0-88AD-E302BD6AF669}"/>
              </a:ext>
            </a:extLst>
          </p:cNvPr>
          <p:cNvCxnSpPr>
            <a:cxnSpLocks/>
          </p:cNvCxnSpPr>
          <p:nvPr/>
        </p:nvCxnSpPr>
        <p:spPr>
          <a:xfrm>
            <a:off x="7269480" y="6294952"/>
            <a:ext cx="0" cy="5095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2E5807EA-12B1-4475-BAAB-6A103AB9E20B}"/>
              </a:ext>
            </a:extLst>
          </p:cNvPr>
          <p:cNvSpPr txBox="1"/>
          <p:nvPr/>
        </p:nvSpPr>
        <p:spPr>
          <a:xfrm>
            <a:off x="7473043" y="6356176"/>
            <a:ext cx="1225187" cy="369332"/>
          </a:xfrm>
          <a:prstGeom prst="rect">
            <a:avLst/>
          </a:prstGeom>
          <a:noFill/>
        </p:spPr>
        <p:txBody>
          <a:bodyPr wrap="square" rtlCol="0">
            <a:spAutoFit/>
          </a:bodyPr>
          <a:lstStyle/>
          <a:p>
            <a:r>
              <a:rPr lang="pt-PT" dirty="0"/>
              <a:t>300 </a:t>
            </a:r>
            <a:r>
              <a:rPr lang="pt-PT" dirty="0" err="1"/>
              <a:t>px</a:t>
            </a:r>
            <a:endParaRPr lang="pt-PT" dirty="0"/>
          </a:p>
        </p:txBody>
      </p:sp>
      <p:cxnSp>
        <p:nvCxnSpPr>
          <p:cNvPr id="32" name="Conexão reta unidirecional 31">
            <a:extLst>
              <a:ext uri="{FF2B5EF4-FFF2-40B4-BE49-F238E27FC236}">
                <a16:creationId xmlns:a16="http://schemas.microsoft.com/office/drawing/2014/main" id="{FDA72C62-4288-4E51-860E-BA31076541A1}"/>
              </a:ext>
            </a:extLst>
          </p:cNvPr>
          <p:cNvCxnSpPr/>
          <p:nvPr/>
        </p:nvCxnSpPr>
        <p:spPr>
          <a:xfrm>
            <a:off x="2311038" y="1574800"/>
            <a:ext cx="360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CaixaDeTexto 32">
            <a:extLst>
              <a:ext uri="{FF2B5EF4-FFF2-40B4-BE49-F238E27FC236}">
                <a16:creationId xmlns:a16="http://schemas.microsoft.com/office/drawing/2014/main" id="{BCDC64FD-A5A8-4019-AD1E-9D09BF66B2A9}"/>
              </a:ext>
            </a:extLst>
          </p:cNvPr>
          <p:cNvSpPr txBox="1"/>
          <p:nvPr/>
        </p:nvSpPr>
        <p:spPr>
          <a:xfrm>
            <a:off x="2087001" y="925131"/>
            <a:ext cx="1694171" cy="646331"/>
          </a:xfrm>
          <a:prstGeom prst="rect">
            <a:avLst/>
          </a:prstGeom>
          <a:noFill/>
        </p:spPr>
        <p:txBody>
          <a:bodyPr wrap="square" rtlCol="0">
            <a:spAutoFit/>
          </a:bodyPr>
          <a:lstStyle/>
          <a:p>
            <a:r>
              <a:rPr lang="pt-PT" dirty="0"/>
              <a:t>Imagem 90px </a:t>
            </a:r>
            <a:r>
              <a:rPr lang="pt-PT" dirty="0" err="1"/>
              <a:t>square</a:t>
            </a:r>
            <a:endParaRPr lang="pt-PT" dirty="0"/>
          </a:p>
        </p:txBody>
      </p:sp>
    </p:spTree>
    <p:extLst>
      <p:ext uri="{BB962C8B-B14F-4D97-AF65-F5344CB8AC3E}">
        <p14:creationId xmlns:p14="http://schemas.microsoft.com/office/powerpoint/2010/main" val="1485985573"/>
      </p:ext>
    </p:extLst>
  </p:cSld>
  <p:clrMapOvr>
    <a:masterClrMapping/>
  </p:clrMapOvr>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6153</TotalTime>
  <Words>2176</Words>
  <Application>Microsoft Office PowerPoint</Application>
  <PresentationFormat>Widescreen</PresentationFormat>
  <Paragraphs>776</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Gattica-Light100</vt:lpstr>
      <vt:lpstr>Microsoft Uighur</vt:lpstr>
      <vt:lpstr>Office Theme</vt:lpstr>
      <vt:lpstr>Mockup site Html </vt:lpstr>
      <vt:lpstr>Structure and Context</vt:lpstr>
      <vt:lpstr>Mockups inciais </vt:lpstr>
      <vt:lpstr>PowerPoint Presentation</vt:lpstr>
      <vt:lpstr>Cores</vt:lpstr>
      <vt:lpstr>Tipografia </vt:lpstr>
      <vt:lpstr>PowerPoint Presentation</vt:lpstr>
      <vt:lpstr>PowerPoint Presentation</vt:lpstr>
      <vt:lpstr>PowerPoint Presentation</vt:lpstr>
      <vt:lpstr>PowerPoint Presentation</vt:lpstr>
      <vt:lpstr>PowerPoint Presentation</vt:lpstr>
      <vt:lpstr>Template Pagina de equipa </vt:lpstr>
      <vt:lpstr>PowerPoint Presentation</vt:lpstr>
      <vt:lpstr>PowerPoint Presentation</vt:lpstr>
      <vt:lpstr>PowerPoint Presentation</vt:lpstr>
      <vt:lpstr>PowerPoint Presentation</vt:lpstr>
      <vt:lpstr>Template se clicar na equipa vencedor </vt:lpstr>
      <vt:lpstr>PowerPoint Presentation</vt:lpstr>
      <vt:lpstr>PowerPoint Presentation</vt:lpstr>
      <vt:lpstr>PowerPoint Presentation</vt:lpstr>
      <vt:lpstr>Se for summer split acrescenta a informação das equipas que foram aos worlds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Rafael</dc:creator>
  <cp:lastModifiedBy>João Rafael Velho Gonçalves</cp:lastModifiedBy>
  <cp:revision>51</cp:revision>
  <dcterms:created xsi:type="dcterms:W3CDTF">2021-03-04T02:52:44Z</dcterms:created>
  <dcterms:modified xsi:type="dcterms:W3CDTF">2021-05-06T13:46:47Z</dcterms:modified>
</cp:coreProperties>
</file>